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8" r:id="rId3"/>
    <p:sldId id="260" r:id="rId4"/>
    <p:sldId id="262" r:id="rId5"/>
    <p:sldId id="265" r:id="rId6"/>
    <p:sldId id="263" r:id="rId7"/>
    <p:sldId id="264" r:id="rId8"/>
    <p:sldId id="266"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6EB"/>
    <a:srgbClr val="C49A00"/>
    <a:srgbClr val="A58AFF"/>
    <a:srgbClr val="F8766D"/>
    <a:srgbClr val="FF918A"/>
    <a:srgbClr val="FB61D7"/>
    <a:srgbClr val="00C094"/>
    <a:srgbClr val="53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312"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4715C-38D7-43D4-B96F-112BCD0B11A3}" type="datetimeFigureOut">
              <a:rPr lang="en-US" smtClean="0"/>
              <a:t>5/4/2020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BE16C-740D-4E14-8ABB-E479A223544D}" type="slidenum">
              <a:rPr lang="en-US" smtClean="0"/>
              <a:t>‹#›</a:t>
            </a:fld>
            <a:endParaRPr lang="en-US"/>
          </a:p>
        </p:txBody>
      </p:sp>
    </p:spTree>
    <p:extLst>
      <p:ext uri="{BB962C8B-B14F-4D97-AF65-F5344CB8AC3E}">
        <p14:creationId xmlns:p14="http://schemas.microsoft.com/office/powerpoint/2010/main" val="3229421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Adaptation from</a:t>
            </a:r>
            <a:r>
              <a:rPr lang="en-US" baseline="0" dirty="0" smtClean="0"/>
              <a:t> </a:t>
            </a:r>
            <a:r>
              <a:rPr lang="en-US" baseline="0" dirty="0" err="1" smtClean="0"/>
              <a:t>Shadwick</a:t>
            </a:r>
            <a:r>
              <a:rPr lang="en-US" baseline="0" dirty="0" smtClean="0"/>
              <a:t> (2005) showing the forces acting on the tail of a </a:t>
            </a:r>
            <a:r>
              <a:rPr lang="en-US" baseline="0" dirty="0" err="1" smtClean="0"/>
              <a:t>thunniform</a:t>
            </a:r>
            <a:r>
              <a:rPr lang="en-US" baseline="0" dirty="0" smtClean="0"/>
              <a:t> swimmer such as a blue whale during active oscillatory fluking of the tail. The heaving motion of the tail creates a pressure imbalance between the top and bottom faces of the fluke that results in the generation of a lift force perpendicular to the path of the flukes and a thrust force in the forward direction of travel of the animal.  </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2</a:t>
            </a:fld>
            <a:endParaRPr lang="en-US"/>
          </a:p>
        </p:txBody>
      </p:sp>
    </p:spTree>
    <p:extLst>
      <p:ext uri="{BB962C8B-B14F-4D97-AF65-F5344CB8AC3E}">
        <p14:creationId xmlns:p14="http://schemas.microsoft.com/office/powerpoint/2010/main" val="308838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2. Representative UAS drone image of a humpback whale showing the morphometric measurements taken from each animal. The orange line corresponds to the total length (in meters) from the tip of the lower jaw to the caudal midpoint of the tail. The chord length of the fluke (in meters) is denoted by the red line running from the cranial insertion of the fluke onto the peduncle to the caudal midpoint of the tail. The green shaded region corresponds to the tail area (in m</a:t>
            </a:r>
            <a:r>
              <a:rPr lang="en-US" baseline="30000" dirty="0" smtClean="0"/>
              <a:t>2</a:t>
            </a:r>
            <a:r>
              <a:rPr lang="en-US" baseline="0" dirty="0" smtClean="0"/>
              <a:t>) comprising the entirety of the flukes and the peduncle region caudal to the cranial fluke insertions. </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3</a:t>
            </a:fld>
            <a:endParaRPr lang="en-US"/>
          </a:p>
        </p:txBody>
      </p:sp>
    </p:spTree>
    <p:extLst>
      <p:ext uri="{BB962C8B-B14F-4D97-AF65-F5344CB8AC3E}">
        <p14:creationId xmlns:p14="http://schemas.microsoft.com/office/powerpoint/2010/main" val="311848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Linear</a:t>
            </a:r>
            <a:r>
              <a:rPr lang="en-US" baseline="0" dirty="0" smtClean="0"/>
              <a:t> regression of mass-specific thrust (N kg</a:t>
            </a:r>
            <a:r>
              <a:rPr lang="en-US" baseline="30000" dirty="0" smtClean="0"/>
              <a:t>-1</a:t>
            </a:r>
            <a:r>
              <a:rPr lang="en-US" baseline="0" dirty="0" smtClean="0"/>
              <a:t>) versus swimming speed (m s</a:t>
            </a:r>
            <a:r>
              <a:rPr lang="en-US" baseline="30000" dirty="0" smtClean="0"/>
              <a:t>-1</a:t>
            </a:r>
            <a:r>
              <a:rPr lang="en-US" baseline="0" dirty="0" smtClean="0"/>
              <a:t>). Each point corresponds to the averaged value for a single individual whale. Green points are </a:t>
            </a:r>
            <a:r>
              <a:rPr lang="en-US" baseline="0" dirty="0" err="1" smtClean="0"/>
              <a:t>minke</a:t>
            </a:r>
            <a:r>
              <a:rPr lang="en-US" baseline="0" dirty="0" smtClean="0"/>
              <a:t> whales, orange points are humpback whales, and blue points are blue whales.</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4</a:t>
            </a:fld>
            <a:endParaRPr lang="en-US"/>
          </a:p>
        </p:txBody>
      </p:sp>
    </p:spTree>
    <p:extLst>
      <p:ext uri="{BB962C8B-B14F-4D97-AF65-F5344CB8AC3E}">
        <p14:creationId xmlns:p14="http://schemas.microsoft.com/office/powerpoint/2010/main" val="205799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4. Linear</a:t>
            </a:r>
            <a:r>
              <a:rPr lang="en-US" baseline="0" dirty="0" smtClean="0"/>
              <a:t> regressions of mass-specific thrust (N kg</a:t>
            </a:r>
            <a:r>
              <a:rPr lang="en-US" baseline="30000" dirty="0" smtClean="0"/>
              <a:t>-1</a:t>
            </a:r>
            <a:r>
              <a:rPr lang="en-US" baseline="0" dirty="0" smtClean="0"/>
              <a:t>) versus total body length (m) for both normal effort swimming (solid points and solid line) and maximum effort swimming (open crossed points and dotted line). Green, orange, and blue points correspond to </a:t>
            </a:r>
            <a:r>
              <a:rPr lang="en-US" baseline="0" dirty="0" err="1" smtClean="0"/>
              <a:t>minke</a:t>
            </a:r>
            <a:r>
              <a:rPr lang="en-US" baseline="0" dirty="0" smtClean="0"/>
              <a:t>, humpback, and blue whales.</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5</a:t>
            </a:fld>
            <a:endParaRPr lang="en-US"/>
          </a:p>
        </p:txBody>
      </p:sp>
    </p:spTree>
    <p:extLst>
      <p:ext uri="{BB962C8B-B14F-4D97-AF65-F5344CB8AC3E}">
        <p14:creationId xmlns:p14="http://schemas.microsoft.com/office/powerpoint/2010/main" val="3406959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5. Linear</a:t>
            </a:r>
            <a:r>
              <a:rPr lang="en-US" baseline="0" dirty="0" smtClean="0"/>
              <a:t> regression of mass-specific thrust (N kg</a:t>
            </a:r>
            <a:r>
              <a:rPr lang="en-US" baseline="30000" dirty="0" smtClean="0"/>
              <a:t>-1</a:t>
            </a:r>
            <a:r>
              <a:rPr lang="en-US" baseline="0" dirty="0" smtClean="0"/>
              <a:t>) versus the ratio of fluke area over total body length. Green, orange, and blue points correspond to </a:t>
            </a:r>
            <a:r>
              <a:rPr lang="en-US" baseline="0" dirty="0" err="1" smtClean="0"/>
              <a:t>minke</a:t>
            </a:r>
            <a:r>
              <a:rPr lang="en-US" baseline="0" dirty="0" smtClean="0"/>
              <a:t>, humpback, and blue whales. </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6</a:t>
            </a:fld>
            <a:endParaRPr lang="en-US"/>
          </a:p>
        </p:txBody>
      </p:sp>
    </p:spTree>
    <p:extLst>
      <p:ext uri="{BB962C8B-B14F-4D97-AF65-F5344CB8AC3E}">
        <p14:creationId xmlns:p14="http://schemas.microsoft.com/office/powerpoint/2010/main" val="78724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6. Linear</a:t>
            </a:r>
            <a:r>
              <a:rPr lang="en-US" baseline="0" dirty="0" smtClean="0"/>
              <a:t> regressions of drag coefficient versus Reynolds number for empirically-derived tag data (points and solid line) and a simple rigid-body model comparison using equations derived from </a:t>
            </a:r>
            <a:r>
              <a:rPr lang="en-US" baseline="0" dirty="0" err="1" smtClean="0"/>
              <a:t>Hoerner</a:t>
            </a:r>
            <a:r>
              <a:rPr lang="en-US" baseline="0" dirty="0" smtClean="0"/>
              <a:t> (1962) (dotted line). Green, orange, and blue points correspond to </a:t>
            </a:r>
            <a:r>
              <a:rPr lang="en-US" baseline="0" dirty="0" err="1" smtClean="0"/>
              <a:t>minke</a:t>
            </a:r>
            <a:r>
              <a:rPr lang="en-US" baseline="0" dirty="0" smtClean="0"/>
              <a:t>, humpback, and blue whales. </a:t>
            </a:r>
            <a:endParaRPr lang="en-US" dirty="0" smtClean="0"/>
          </a:p>
          <a:p>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7</a:t>
            </a:fld>
            <a:endParaRPr lang="en-US"/>
          </a:p>
        </p:txBody>
      </p:sp>
    </p:spTree>
    <p:extLst>
      <p:ext uri="{BB962C8B-B14F-4D97-AF65-F5344CB8AC3E}">
        <p14:creationId xmlns:p14="http://schemas.microsoft.com/office/powerpoint/2010/main" val="3813870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7. Linear</a:t>
            </a:r>
            <a:r>
              <a:rPr lang="en-US" baseline="0" dirty="0" smtClean="0"/>
              <a:t> regressions of propulsive efficiency versus swimming speed (m s</a:t>
            </a:r>
            <a:r>
              <a:rPr lang="en-US" baseline="30000" dirty="0" smtClean="0"/>
              <a:t>-1</a:t>
            </a:r>
            <a:r>
              <a:rPr lang="en-US" baseline="0" dirty="0" smtClean="0"/>
              <a:t>) (left) and total body length (m) (right). Green, orange, and blue points correspond to </a:t>
            </a:r>
            <a:r>
              <a:rPr lang="en-US" baseline="0" dirty="0" err="1" smtClean="0"/>
              <a:t>minke</a:t>
            </a:r>
            <a:r>
              <a:rPr lang="en-US" baseline="0" dirty="0" smtClean="0"/>
              <a:t>, humpback, and blue whales.</a:t>
            </a:r>
            <a:endParaRPr lang="en-US" dirty="0" smtClean="0"/>
          </a:p>
          <a:p>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8</a:t>
            </a:fld>
            <a:endParaRPr lang="en-US"/>
          </a:p>
        </p:txBody>
      </p:sp>
    </p:spTree>
    <p:extLst>
      <p:ext uri="{BB962C8B-B14F-4D97-AF65-F5344CB8AC3E}">
        <p14:creationId xmlns:p14="http://schemas.microsoft.com/office/powerpoint/2010/main" val="3630442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Figure 8. Propulsive</a:t>
            </a:r>
            <a:r>
              <a:rPr lang="en-US" baseline="0" dirty="0" smtClean="0"/>
              <a:t> efficiency versus total body length (m) for species from different morphological and taxonomic groups and which use different swimming modes. Three of the four </a:t>
            </a:r>
            <a:r>
              <a:rPr lang="en-US" baseline="0" dirty="0" err="1" smtClean="0"/>
              <a:t>mysticete</a:t>
            </a:r>
            <a:r>
              <a:rPr lang="en-US" baseline="0" dirty="0" smtClean="0"/>
              <a:t> cetaceans are the averaged species-level </a:t>
            </a:r>
            <a:r>
              <a:rPr lang="en-US" baseline="0" dirty="0" err="1" smtClean="0"/>
              <a:t>minke</a:t>
            </a:r>
            <a:r>
              <a:rPr lang="en-US" baseline="0" dirty="0" smtClean="0"/>
              <a:t> whale, humpback whale, and blue whale data from the present study. Silhouettes correspond to each group by rough position </a:t>
            </a:r>
            <a:r>
              <a:rPr lang="en-US" baseline="0" smtClean="0"/>
              <a:t>and color.</a:t>
            </a:r>
            <a:endParaRPr lang="en-US" dirty="0"/>
          </a:p>
        </p:txBody>
      </p:sp>
      <p:sp>
        <p:nvSpPr>
          <p:cNvPr id="4" name="Slide Number Placeholder 3"/>
          <p:cNvSpPr>
            <a:spLocks noGrp="1"/>
          </p:cNvSpPr>
          <p:nvPr>
            <p:ph type="sldNum" sz="quarter" idx="10"/>
          </p:nvPr>
        </p:nvSpPr>
        <p:spPr/>
        <p:txBody>
          <a:bodyPr/>
          <a:lstStyle/>
          <a:p>
            <a:fld id="{FDDBE16C-740D-4E14-8ABB-E479A223544D}" type="slidenum">
              <a:rPr lang="en-US" smtClean="0"/>
              <a:t>9</a:t>
            </a:fld>
            <a:endParaRPr lang="en-US"/>
          </a:p>
        </p:txBody>
      </p:sp>
    </p:spTree>
    <p:extLst>
      <p:ext uri="{BB962C8B-B14F-4D97-AF65-F5344CB8AC3E}">
        <p14:creationId xmlns:p14="http://schemas.microsoft.com/office/powerpoint/2010/main" val="3187139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E7015E-9532-449E-96A7-0E2B91FF76B3}"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252526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E7015E-9532-449E-96A7-0E2B91FF76B3}"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9776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E7015E-9532-449E-96A7-0E2B91FF76B3}"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15248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E7015E-9532-449E-96A7-0E2B91FF76B3}"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63748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4E7015E-9532-449E-96A7-0E2B91FF76B3}"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291505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E7015E-9532-449E-96A7-0E2B91FF76B3}"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242311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E7015E-9532-449E-96A7-0E2B91FF76B3}" type="datetimeFigureOut">
              <a:rPr lang="en-US" smtClean="0"/>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186537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E7015E-9532-449E-96A7-0E2B91FF76B3}" type="datetimeFigureOut">
              <a:rPr lang="en-US" smtClean="0"/>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96085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E7015E-9532-449E-96A7-0E2B91FF76B3}" type="datetimeFigureOut">
              <a:rPr lang="en-US" smtClean="0"/>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303840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87280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E7015E-9532-449E-96A7-0E2B91FF76B3}"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6C97F-DE46-435E-A369-3B67B201803F}" type="slidenum">
              <a:rPr lang="en-US" smtClean="0"/>
              <a:t>‹#›</a:t>
            </a:fld>
            <a:endParaRPr lang="en-US"/>
          </a:p>
        </p:txBody>
      </p:sp>
    </p:spTree>
    <p:extLst>
      <p:ext uri="{BB962C8B-B14F-4D97-AF65-F5344CB8AC3E}">
        <p14:creationId xmlns:p14="http://schemas.microsoft.com/office/powerpoint/2010/main" val="4182973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7015E-9532-449E-96A7-0E2B91FF76B3}" type="datetimeFigureOut">
              <a:rPr lang="en-US" smtClean="0"/>
              <a:t>5/4/2020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6C97F-DE46-435E-A369-3B67B201803F}" type="slidenum">
              <a:rPr lang="en-US" smtClean="0"/>
              <a:t>‹#›</a:t>
            </a:fld>
            <a:endParaRPr lang="en-US"/>
          </a:p>
        </p:txBody>
      </p:sp>
    </p:spTree>
    <p:extLst>
      <p:ext uri="{BB962C8B-B14F-4D97-AF65-F5344CB8AC3E}">
        <p14:creationId xmlns:p14="http://schemas.microsoft.com/office/powerpoint/2010/main" val="3941118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png"/><Relationship Id="rId3" Type="http://schemas.openxmlformats.org/officeDocument/2006/relationships/notesSlide" Target="../notesSlides/notesSlide8.xml"/><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emf"/><Relationship Id="rId10" Type="http://schemas.openxmlformats.org/officeDocument/2006/relationships/image" Target="../media/image12.png"/><Relationship Id="rId4" Type="http://schemas.openxmlformats.org/officeDocument/2006/relationships/oleObject" Target="../embeddings/oleObject6.bin"/><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800" dirty="0" smtClean="0"/>
              <a:t>Figures for Hayden et al. 2020</a:t>
            </a:r>
            <a:endParaRPr lang="en-US" sz="4800" dirty="0"/>
          </a:p>
        </p:txBody>
      </p:sp>
    </p:spTree>
    <p:extLst>
      <p:ext uri="{BB962C8B-B14F-4D97-AF65-F5344CB8AC3E}">
        <p14:creationId xmlns:p14="http://schemas.microsoft.com/office/powerpoint/2010/main" val="25527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2A7"/>
        </a:solidFill>
        <a:effectLst/>
      </p:bgPr>
    </p:bg>
    <p:spTree>
      <p:nvGrpSpPr>
        <p:cNvPr id="1" name=""/>
        <p:cNvGrpSpPr/>
        <p:nvPr/>
      </p:nvGrpSpPr>
      <p:grpSpPr>
        <a:xfrm>
          <a:off x="0" y="0"/>
          <a:ext cx="0" cy="0"/>
          <a:chOff x="0" y="0"/>
          <a:chExt cx="0" cy="0"/>
        </a:xfrm>
      </p:grpSpPr>
      <p:sp>
        <p:nvSpPr>
          <p:cNvPr id="32" name="Freeform 31"/>
          <p:cNvSpPr/>
          <p:nvPr/>
        </p:nvSpPr>
        <p:spPr>
          <a:xfrm>
            <a:off x="6055362" y="2600324"/>
            <a:ext cx="5734050" cy="3676650"/>
          </a:xfrm>
          <a:custGeom>
            <a:avLst/>
            <a:gdLst>
              <a:gd name="connsiteX0" fmla="*/ 0 w 5676900"/>
              <a:gd name="connsiteY0" fmla="*/ 0 h 3695700"/>
              <a:gd name="connsiteX1" fmla="*/ 1009650 w 5676900"/>
              <a:gd name="connsiteY1" fmla="*/ 1190625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5676900"/>
              <a:gd name="connsiteY0" fmla="*/ 0 h 3695700"/>
              <a:gd name="connsiteX1" fmla="*/ 352425 w 5676900"/>
              <a:gd name="connsiteY1" fmla="*/ 1200150 h 3695700"/>
              <a:gd name="connsiteX2" fmla="*/ 1676400 w 5676900"/>
              <a:gd name="connsiteY2" fmla="*/ 1409700 h 3695700"/>
              <a:gd name="connsiteX3" fmla="*/ 4829175 w 5676900"/>
              <a:gd name="connsiteY3" fmla="*/ 3276600 h 3695700"/>
              <a:gd name="connsiteX4" fmla="*/ 5676900 w 5676900"/>
              <a:gd name="connsiteY4" fmla="*/ 3695700 h 3695700"/>
              <a:gd name="connsiteX0" fmla="*/ 0 w 6381750"/>
              <a:gd name="connsiteY0" fmla="*/ 0 h 3743325"/>
              <a:gd name="connsiteX1" fmla="*/ 1057275 w 6381750"/>
              <a:gd name="connsiteY1" fmla="*/ 1247775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81075 w 6381750"/>
              <a:gd name="connsiteY1" fmla="*/ 11811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8953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971550 w 6381750"/>
              <a:gd name="connsiteY1" fmla="*/ 120015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6381750"/>
              <a:gd name="connsiteY0" fmla="*/ 0 h 3743325"/>
              <a:gd name="connsiteX1" fmla="*/ 1428750 w 6381750"/>
              <a:gd name="connsiteY1" fmla="*/ 1219200 h 3743325"/>
              <a:gd name="connsiteX2" fmla="*/ 2381250 w 6381750"/>
              <a:gd name="connsiteY2" fmla="*/ 1457325 h 3743325"/>
              <a:gd name="connsiteX3" fmla="*/ 5534025 w 6381750"/>
              <a:gd name="connsiteY3" fmla="*/ 3324225 h 3743325"/>
              <a:gd name="connsiteX4" fmla="*/ 6381750 w 6381750"/>
              <a:gd name="connsiteY4" fmla="*/ 3743325 h 3743325"/>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66775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1819275 w 5819775"/>
              <a:gd name="connsiteY2" fmla="*/ 13906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352675 w 5819775"/>
              <a:gd name="connsiteY2" fmla="*/ 165735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95350 w 5819775"/>
              <a:gd name="connsiteY1" fmla="*/ 115252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19775"/>
              <a:gd name="connsiteY0" fmla="*/ 0 h 3676650"/>
              <a:gd name="connsiteX1" fmla="*/ 876300 w 5819775"/>
              <a:gd name="connsiteY1" fmla="*/ 1171575 h 3676650"/>
              <a:gd name="connsiteX2" fmla="*/ 2409825 w 5819775"/>
              <a:gd name="connsiteY2" fmla="*/ 1638300 h 3676650"/>
              <a:gd name="connsiteX3" fmla="*/ 4972050 w 5819775"/>
              <a:gd name="connsiteY3" fmla="*/ 3257550 h 3676650"/>
              <a:gd name="connsiteX4" fmla="*/ 5819775 w 5819775"/>
              <a:gd name="connsiteY4" fmla="*/ 3676650 h 36766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4972050 w 5829300"/>
              <a:gd name="connsiteY3" fmla="*/ 3257550 h 3752850"/>
              <a:gd name="connsiteX4" fmla="*/ 5829300 w 5829300"/>
              <a:gd name="connsiteY4" fmla="*/ 3752850 h 3752850"/>
              <a:gd name="connsiteX0" fmla="*/ 0 w 5829300"/>
              <a:gd name="connsiteY0" fmla="*/ 0 h 3752850"/>
              <a:gd name="connsiteX1" fmla="*/ 876300 w 5829300"/>
              <a:gd name="connsiteY1" fmla="*/ 1171575 h 3752850"/>
              <a:gd name="connsiteX2" fmla="*/ 2409825 w 5829300"/>
              <a:gd name="connsiteY2" fmla="*/ 1638300 h 3752850"/>
              <a:gd name="connsiteX3" fmla="*/ 5010150 w 5829300"/>
              <a:gd name="connsiteY3" fmla="*/ 3171825 h 3752850"/>
              <a:gd name="connsiteX4" fmla="*/ 5829300 w 5829300"/>
              <a:gd name="connsiteY4" fmla="*/ 3752850 h 3752850"/>
              <a:gd name="connsiteX0" fmla="*/ 0 w 5876925"/>
              <a:gd name="connsiteY0" fmla="*/ 0 h 3667125"/>
              <a:gd name="connsiteX1" fmla="*/ 876300 w 5876925"/>
              <a:gd name="connsiteY1" fmla="*/ 1171575 h 3667125"/>
              <a:gd name="connsiteX2" fmla="*/ 2409825 w 5876925"/>
              <a:gd name="connsiteY2" fmla="*/ 1638300 h 3667125"/>
              <a:gd name="connsiteX3" fmla="*/ 5010150 w 5876925"/>
              <a:gd name="connsiteY3" fmla="*/ 3171825 h 3667125"/>
              <a:gd name="connsiteX4" fmla="*/ 5876925 w 5876925"/>
              <a:gd name="connsiteY4"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876925"/>
              <a:gd name="connsiteY0" fmla="*/ 0 h 3667125"/>
              <a:gd name="connsiteX1" fmla="*/ 876300 w 5876925"/>
              <a:gd name="connsiteY1" fmla="*/ 1171575 h 3667125"/>
              <a:gd name="connsiteX2" fmla="*/ 2409825 w 5876925"/>
              <a:gd name="connsiteY2" fmla="*/ 1638300 h 3667125"/>
              <a:gd name="connsiteX3" fmla="*/ 5876925 w 5876925"/>
              <a:gd name="connsiteY3" fmla="*/ 3667125 h 3667125"/>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905500"/>
              <a:gd name="connsiteY0" fmla="*/ 0 h 3619500"/>
              <a:gd name="connsiteX1" fmla="*/ 876300 w 5905500"/>
              <a:gd name="connsiteY1" fmla="*/ 1171575 h 3619500"/>
              <a:gd name="connsiteX2" fmla="*/ 2409825 w 5905500"/>
              <a:gd name="connsiteY2" fmla="*/ 1638300 h 3619500"/>
              <a:gd name="connsiteX3" fmla="*/ 5905500 w 5905500"/>
              <a:gd name="connsiteY3" fmla="*/ 3619500 h 3619500"/>
              <a:gd name="connsiteX0" fmla="*/ 0 w 5734050"/>
              <a:gd name="connsiteY0" fmla="*/ 0 h 3676650"/>
              <a:gd name="connsiteX1" fmla="*/ 704850 w 5734050"/>
              <a:gd name="connsiteY1" fmla="*/ 12287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38375 w 5734050"/>
              <a:gd name="connsiteY2" fmla="*/ 16954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 name="connsiteX0" fmla="*/ 0 w 5734050"/>
              <a:gd name="connsiteY0" fmla="*/ 0 h 3676650"/>
              <a:gd name="connsiteX1" fmla="*/ 714375 w 5734050"/>
              <a:gd name="connsiteY1" fmla="*/ 1114425 h 3676650"/>
              <a:gd name="connsiteX2" fmla="*/ 2209800 w 5734050"/>
              <a:gd name="connsiteY2" fmla="*/ 1733550 h 3676650"/>
              <a:gd name="connsiteX3" fmla="*/ 5734050 w 5734050"/>
              <a:gd name="connsiteY3" fmla="*/ 3676650 h 3676650"/>
            </a:gdLst>
            <a:ahLst/>
            <a:cxnLst>
              <a:cxn ang="0">
                <a:pos x="connsiteX0" y="connsiteY0"/>
              </a:cxn>
              <a:cxn ang="0">
                <a:pos x="connsiteX1" y="connsiteY1"/>
              </a:cxn>
              <a:cxn ang="0">
                <a:pos x="connsiteX2" y="connsiteY2"/>
              </a:cxn>
              <a:cxn ang="0">
                <a:pos x="connsiteX3" y="connsiteY3"/>
              </a:cxn>
            </a:cxnLst>
            <a:rect l="l" t="t" r="r" b="b"/>
            <a:pathLst>
              <a:path w="5734050" h="3676650">
                <a:moveTo>
                  <a:pt x="0" y="0"/>
                </a:moveTo>
                <a:cubicBezTo>
                  <a:pt x="336550" y="554037"/>
                  <a:pt x="514265" y="821974"/>
                  <a:pt x="714375" y="1114425"/>
                </a:cubicBezTo>
                <a:cubicBezTo>
                  <a:pt x="930576" y="1430393"/>
                  <a:pt x="1373188" y="1306513"/>
                  <a:pt x="2209800" y="1733550"/>
                </a:cubicBezTo>
                <a:cubicBezTo>
                  <a:pt x="3046413" y="2160588"/>
                  <a:pt x="4564062" y="3130153"/>
                  <a:pt x="5734050" y="3676650"/>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32"/>
          <p:cNvSpPr/>
          <p:nvPr/>
        </p:nvSpPr>
        <p:spPr>
          <a:xfrm>
            <a:off x="5702935" y="2695574"/>
            <a:ext cx="6004560" cy="3893185"/>
          </a:xfrm>
          <a:custGeom>
            <a:avLst/>
            <a:gdLst>
              <a:gd name="connsiteX0" fmla="*/ 0 w 6210300"/>
              <a:gd name="connsiteY0" fmla="*/ 0 h 3848100"/>
              <a:gd name="connsiteX1" fmla="*/ 723900 w 6210300"/>
              <a:gd name="connsiteY1" fmla="*/ 1190625 h 3848100"/>
              <a:gd name="connsiteX2" fmla="*/ 695325 w 6210300"/>
              <a:gd name="connsiteY2" fmla="*/ 1666875 h 3848100"/>
              <a:gd name="connsiteX3" fmla="*/ 1162050 w 6210300"/>
              <a:gd name="connsiteY3" fmla="*/ 2238375 h 3848100"/>
              <a:gd name="connsiteX4" fmla="*/ 2695575 w 6210300"/>
              <a:gd name="connsiteY4" fmla="*/ 2857500 h 3848100"/>
              <a:gd name="connsiteX5" fmla="*/ 4505325 w 6210300"/>
              <a:gd name="connsiteY5" fmla="*/ 3343275 h 3848100"/>
              <a:gd name="connsiteX6" fmla="*/ 5448300 w 6210300"/>
              <a:gd name="connsiteY6" fmla="*/ 3524250 h 3848100"/>
              <a:gd name="connsiteX7" fmla="*/ 6210300 w 6210300"/>
              <a:gd name="connsiteY7" fmla="*/ 3848100 h 384810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609600 w 6096000"/>
              <a:gd name="connsiteY1" fmla="*/ 12096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81025 w 6096000"/>
              <a:gd name="connsiteY2" fmla="*/ 16859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523875 w 6096000"/>
              <a:gd name="connsiteY2" fmla="*/ 1762125 h 3867150"/>
              <a:gd name="connsiteX3" fmla="*/ 1047750 w 6096000"/>
              <a:gd name="connsiteY3" fmla="*/ 2257425 h 3867150"/>
              <a:gd name="connsiteX4" fmla="*/ 2581275 w 6096000"/>
              <a:gd name="connsiteY4" fmla="*/ 2876550 h 3867150"/>
              <a:gd name="connsiteX5" fmla="*/ 4391025 w 6096000"/>
              <a:gd name="connsiteY5" fmla="*/ 3362325 h 3867150"/>
              <a:gd name="connsiteX6" fmla="*/ 5334000 w 6096000"/>
              <a:gd name="connsiteY6" fmla="*/ 3543300 h 3867150"/>
              <a:gd name="connsiteX7" fmla="*/ 6096000 w 6096000"/>
              <a:gd name="connsiteY7"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90550 w 6096000"/>
              <a:gd name="connsiteY1" fmla="*/ 10953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33400 w 6096000"/>
              <a:gd name="connsiteY1" fmla="*/ 1362075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47750 w 6096000"/>
              <a:gd name="connsiteY2" fmla="*/ 225742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09600 w 6096000"/>
              <a:gd name="connsiteY1" fmla="*/ 142875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1000125 w 6096000"/>
              <a:gd name="connsiteY2" fmla="*/ 21717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90600 w 6096000"/>
              <a:gd name="connsiteY2" fmla="*/ 22002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561975 w 6096000"/>
              <a:gd name="connsiteY1" fmla="*/ 1333500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952500 w 6096000"/>
              <a:gd name="connsiteY2" fmla="*/ 2238375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1917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581275 w 6096000"/>
              <a:gd name="connsiteY3" fmla="*/ 2876550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114425 w 6096000"/>
              <a:gd name="connsiteY2" fmla="*/ 2247900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4391025 w 6096000"/>
              <a:gd name="connsiteY4" fmla="*/ 3362325 h 3867150"/>
              <a:gd name="connsiteX5" fmla="*/ 5334000 w 6096000"/>
              <a:gd name="connsiteY5" fmla="*/ 3543300 h 3867150"/>
              <a:gd name="connsiteX6" fmla="*/ 6096000 w 6096000"/>
              <a:gd name="connsiteY6"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43300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34000 w 6096000"/>
              <a:gd name="connsiteY4" fmla="*/ 35718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96000"/>
              <a:gd name="connsiteY0" fmla="*/ 0 h 3867150"/>
              <a:gd name="connsiteX1" fmla="*/ 619125 w 6096000"/>
              <a:gd name="connsiteY1" fmla="*/ 1323975 h 3867150"/>
              <a:gd name="connsiteX2" fmla="*/ 1095375 w 6096000"/>
              <a:gd name="connsiteY2" fmla="*/ 2295525 h 3867150"/>
              <a:gd name="connsiteX3" fmla="*/ 2647950 w 6096000"/>
              <a:gd name="connsiteY3" fmla="*/ 2924175 h 3867150"/>
              <a:gd name="connsiteX4" fmla="*/ 5324475 w 6096000"/>
              <a:gd name="connsiteY4" fmla="*/ 3609975 h 3867150"/>
              <a:gd name="connsiteX5" fmla="*/ 6096000 w 6096000"/>
              <a:gd name="connsiteY5" fmla="*/ 3867150 h 3867150"/>
              <a:gd name="connsiteX0" fmla="*/ 0 w 6086475"/>
              <a:gd name="connsiteY0" fmla="*/ 0 h 3905250"/>
              <a:gd name="connsiteX1" fmla="*/ 619125 w 6086475"/>
              <a:gd name="connsiteY1" fmla="*/ 1323975 h 3905250"/>
              <a:gd name="connsiteX2" fmla="*/ 1095375 w 6086475"/>
              <a:gd name="connsiteY2" fmla="*/ 2295525 h 3905250"/>
              <a:gd name="connsiteX3" fmla="*/ 2647950 w 6086475"/>
              <a:gd name="connsiteY3" fmla="*/ 2924175 h 3905250"/>
              <a:gd name="connsiteX4" fmla="*/ 5324475 w 6086475"/>
              <a:gd name="connsiteY4" fmla="*/ 3609975 h 3905250"/>
              <a:gd name="connsiteX5" fmla="*/ 6086475 w 6086475"/>
              <a:gd name="connsiteY5" fmla="*/ 3905250 h 39052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134100"/>
              <a:gd name="connsiteY0" fmla="*/ 0 h 3943350"/>
              <a:gd name="connsiteX1" fmla="*/ 619125 w 6134100"/>
              <a:gd name="connsiteY1" fmla="*/ 1323975 h 3943350"/>
              <a:gd name="connsiteX2" fmla="*/ 1095375 w 6134100"/>
              <a:gd name="connsiteY2" fmla="*/ 2295525 h 3943350"/>
              <a:gd name="connsiteX3" fmla="*/ 2647950 w 6134100"/>
              <a:gd name="connsiteY3" fmla="*/ 2924175 h 3943350"/>
              <a:gd name="connsiteX4" fmla="*/ 5324475 w 6134100"/>
              <a:gd name="connsiteY4" fmla="*/ 3609975 h 3943350"/>
              <a:gd name="connsiteX5" fmla="*/ 6134100 w 6134100"/>
              <a:gd name="connsiteY5" fmla="*/ 3943350 h 3943350"/>
              <a:gd name="connsiteX0" fmla="*/ 0 w 6096000"/>
              <a:gd name="connsiteY0" fmla="*/ 0 h 3819525"/>
              <a:gd name="connsiteX1" fmla="*/ 619125 w 6096000"/>
              <a:gd name="connsiteY1" fmla="*/ 1323975 h 3819525"/>
              <a:gd name="connsiteX2" fmla="*/ 1095375 w 6096000"/>
              <a:gd name="connsiteY2" fmla="*/ 2295525 h 3819525"/>
              <a:gd name="connsiteX3" fmla="*/ 2647950 w 6096000"/>
              <a:gd name="connsiteY3" fmla="*/ 2924175 h 3819525"/>
              <a:gd name="connsiteX4" fmla="*/ 5324475 w 6096000"/>
              <a:gd name="connsiteY4" fmla="*/ 3609975 h 3819525"/>
              <a:gd name="connsiteX5" fmla="*/ 6096000 w 6096000"/>
              <a:gd name="connsiteY5" fmla="*/ 3819525 h 381952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76950"/>
              <a:gd name="connsiteY0" fmla="*/ 0 h 3876675"/>
              <a:gd name="connsiteX1" fmla="*/ 619125 w 6076950"/>
              <a:gd name="connsiteY1" fmla="*/ 1323975 h 3876675"/>
              <a:gd name="connsiteX2" fmla="*/ 1095375 w 6076950"/>
              <a:gd name="connsiteY2" fmla="*/ 2295525 h 3876675"/>
              <a:gd name="connsiteX3" fmla="*/ 2647950 w 6076950"/>
              <a:gd name="connsiteY3" fmla="*/ 2924175 h 3876675"/>
              <a:gd name="connsiteX4" fmla="*/ 5324475 w 6076950"/>
              <a:gd name="connsiteY4" fmla="*/ 3609975 h 3876675"/>
              <a:gd name="connsiteX5" fmla="*/ 6076950 w 6076950"/>
              <a:gd name="connsiteY5" fmla="*/ 3876675 h 3876675"/>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57900"/>
              <a:gd name="connsiteY0" fmla="*/ 0 h 3924300"/>
              <a:gd name="connsiteX1" fmla="*/ 619125 w 6057900"/>
              <a:gd name="connsiteY1" fmla="*/ 1323975 h 3924300"/>
              <a:gd name="connsiteX2" fmla="*/ 1095375 w 6057900"/>
              <a:gd name="connsiteY2" fmla="*/ 2295525 h 3924300"/>
              <a:gd name="connsiteX3" fmla="*/ 2647950 w 6057900"/>
              <a:gd name="connsiteY3" fmla="*/ 2924175 h 3924300"/>
              <a:gd name="connsiteX4" fmla="*/ 5324475 w 6057900"/>
              <a:gd name="connsiteY4" fmla="*/ 3609975 h 3924300"/>
              <a:gd name="connsiteX5" fmla="*/ 6057900 w 60579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6019800"/>
              <a:gd name="connsiteY0" fmla="*/ 0 h 3924300"/>
              <a:gd name="connsiteX1" fmla="*/ 581025 w 6019800"/>
              <a:gd name="connsiteY1" fmla="*/ 1323975 h 3924300"/>
              <a:gd name="connsiteX2" fmla="*/ 1057275 w 6019800"/>
              <a:gd name="connsiteY2" fmla="*/ 2295525 h 3924300"/>
              <a:gd name="connsiteX3" fmla="*/ 2609850 w 6019800"/>
              <a:gd name="connsiteY3" fmla="*/ 2924175 h 3924300"/>
              <a:gd name="connsiteX4" fmla="*/ 5286375 w 6019800"/>
              <a:gd name="connsiteY4" fmla="*/ 3609975 h 3924300"/>
              <a:gd name="connsiteX5" fmla="*/ 6019800 w 6019800"/>
              <a:gd name="connsiteY5" fmla="*/ 3924300 h 3924300"/>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04825 w 5943600"/>
              <a:gd name="connsiteY1" fmla="*/ 13335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71500 w 5943600"/>
              <a:gd name="connsiteY1" fmla="*/ 15430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52450 w 5943600"/>
              <a:gd name="connsiteY1" fmla="*/ 146685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533650 w 5943600"/>
              <a:gd name="connsiteY3" fmla="*/ 29337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981075 w 5943600"/>
              <a:gd name="connsiteY2" fmla="*/ 2305050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09850 w 5943600"/>
              <a:gd name="connsiteY3" fmla="*/ 2867025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2686050 w 5943600"/>
              <a:gd name="connsiteY3" fmla="*/ 2895600 h 3933825"/>
              <a:gd name="connsiteX4" fmla="*/ 5210175 w 5943600"/>
              <a:gd name="connsiteY4" fmla="*/ 3619500 h 3933825"/>
              <a:gd name="connsiteX5" fmla="*/ 5943600 w 5943600"/>
              <a:gd name="connsiteY5" fmla="*/ 3933825 h 3933825"/>
              <a:gd name="connsiteX0" fmla="*/ 0 w 5943600"/>
              <a:gd name="connsiteY0" fmla="*/ 0 h 3933825"/>
              <a:gd name="connsiteX1" fmla="*/ 561975 w 5943600"/>
              <a:gd name="connsiteY1" fmla="*/ 1409700 h 3933825"/>
              <a:gd name="connsiteX2" fmla="*/ 1133475 w 5943600"/>
              <a:gd name="connsiteY2" fmla="*/ 227647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25955 w 5943600"/>
              <a:gd name="connsiteY2" fmla="*/ 262191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5943600"/>
              <a:gd name="connsiteY0" fmla="*/ 0 h 3933825"/>
              <a:gd name="connsiteX1" fmla="*/ 561975 w 5943600"/>
              <a:gd name="connsiteY1" fmla="*/ 1409700 h 3933825"/>
              <a:gd name="connsiteX2" fmla="*/ 1905635 w 5943600"/>
              <a:gd name="connsiteY2" fmla="*/ 2652395 h 3933825"/>
              <a:gd name="connsiteX3" fmla="*/ 5210175 w 5943600"/>
              <a:gd name="connsiteY3" fmla="*/ 3619500 h 3933825"/>
              <a:gd name="connsiteX4" fmla="*/ 5943600 w 5943600"/>
              <a:gd name="connsiteY4" fmla="*/ 3933825 h 393382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 name="connsiteX0" fmla="*/ 0 w 6004560"/>
              <a:gd name="connsiteY0" fmla="*/ 0 h 3893185"/>
              <a:gd name="connsiteX1" fmla="*/ 561975 w 6004560"/>
              <a:gd name="connsiteY1" fmla="*/ 1409700 h 3893185"/>
              <a:gd name="connsiteX2" fmla="*/ 1905635 w 6004560"/>
              <a:gd name="connsiteY2" fmla="*/ 2652395 h 3893185"/>
              <a:gd name="connsiteX3" fmla="*/ 5210175 w 6004560"/>
              <a:gd name="connsiteY3" fmla="*/ 3619500 h 3893185"/>
              <a:gd name="connsiteX4" fmla="*/ 6004560 w 6004560"/>
              <a:gd name="connsiteY4" fmla="*/ 3893185 h 389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4560" h="3893185">
                <a:moveTo>
                  <a:pt x="0" y="0"/>
                </a:moveTo>
                <a:cubicBezTo>
                  <a:pt x="370681" y="570706"/>
                  <a:pt x="793009" y="1079394"/>
                  <a:pt x="561975" y="1409700"/>
                </a:cubicBezTo>
                <a:cubicBezTo>
                  <a:pt x="330941" y="1740006"/>
                  <a:pt x="710015" y="2189722"/>
                  <a:pt x="1905635" y="2652395"/>
                </a:cubicBezTo>
                <a:cubicBezTo>
                  <a:pt x="2568575" y="2908935"/>
                  <a:pt x="4527021" y="3412702"/>
                  <a:pt x="5210175" y="3619500"/>
                </a:cubicBezTo>
                <a:cubicBezTo>
                  <a:pt x="5893329" y="3826298"/>
                  <a:pt x="5646896" y="3753009"/>
                  <a:pt x="6004560" y="3893185"/>
                </a:cubicBezTo>
              </a:path>
            </a:pathLst>
          </a:custGeom>
          <a:noFill/>
          <a:ln w="508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p:cNvSpPr/>
          <p:nvPr/>
        </p:nvSpPr>
        <p:spPr>
          <a:xfrm>
            <a:off x="6361399" y="4035097"/>
            <a:ext cx="4389245" cy="2003753"/>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2">
              <a:lumMod val="40000"/>
              <a:lumOff val="6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p:cNvCxnSpPr/>
          <p:nvPr/>
        </p:nvCxnSpPr>
        <p:spPr>
          <a:xfrm flipH="1">
            <a:off x="5274310" y="5062373"/>
            <a:ext cx="5457285" cy="0"/>
          </a:xfrm>
          <a:prstGeom prst="straightConnector1">
            <a:avLst/>
          </a:prstGeom>
          <a:ln w="25400" cap="sq">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a:off x="5902960" y="2665206"/>
            <a:ext cx="762000" cy="1263608"/>
          </a:xfrm>
          <a:prstGeom prst="straightConnector1">
            <a:avLst/>
          </a:prstGeom>
          <a:ln>
            <a:solidFill>
              <a:schemeClr val="bg1"/>
            </a:solidFill>
            <a:prstDash val="dash"/>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rot="1366107">
            <a:off x="4725019" y="3779611"/>
            <a:ext cx="157927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orientation of fin</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38" name="TextBox 37"/>
          <p:cNvSpPr txBox="1"/>
          <p:nvPr/>
        </p:nvSpPr>
        <p:spPr>
          <a:xfrm rot="3119768">
            <a:off x="6480734" y="2896325"/>
            <a:ext cx="13292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path of flukes</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39" name="TextBox 38"/>
          <p:cNvSpPr txBox="1"/>
          <p:nvPr/>
        </p:nvSpPr>
        <p:spPr>
          <a:xfrm rot="3547792">
            <a:off x="5506278" y="2195338"/>
            <a:ext cx="5533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flow</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40" name="TextBox 39"/>
          <p:cNvSpPr txBox="1"/>
          <p:nvPr/>
        </p:nvSpPr>
        <p:spPr>
          <a:xfrm>
            <a:off x="6127586" y="5016363"/>
            <a:ext cx="7040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thrust</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41" name="TextBox 40"/>
          <p:cNvSpPr txBox="1"/>
          <p:nvPr/>
        </p:nvSpPr>
        <p:spPr>
          <a:xfrm>
            <a:off x="3943987" y="4852456"/>
            <a:ext cx="13901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path of animal</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42" name="TextBox 41"/>
          <p:cNvSpPr txBox="1"/>
          <p:nvPr/>
        </p:nvSpPr>
        <p:spPr>
          <a:xfrm rot="19319768">
            <a:off x="7292281" y="5798646"/>
            <a:ext cx="4283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Bahnschrift Condensed" panose="020B0502040204020203" pitchFamily="34" charset="0"/>
                <a:ea typeface="+mn-ea"/>
                <a:cs typeface="+mn-cs"/>
              </a:rPr>
              <a:t>lift</a:t>
            </a:r>
            <a:endParaRPr kumimoji="0" lang="en-US" sz="2000" b="0" i="0" u="none" strike="noStrike" kern="1200" cap="none" spc="0" normalizeH="0" baseline="0" noProof="0" dirty="0">
              <a:ln>
                <a:noFill/>
              </a:ln>
              <a:solidFill>
                <a:prstClr val="white"/>
              </a:solidFill>
              <a:effectLst/>
              <a:uLnTx/>
              <a:uFillTx/>
              <a:latin typeface="Bahnschrift Condensed" panose="020B0502040204020203" pitchFamily="34" charset="0"/>
              <a:ea typeface="+mn-ea"/>
              <a:cs typeface="+mn-cs"/>
            </a:endParaRPr>
          </a:p>
        </p:txBody>
      </p:sp>
      <p:sp>
        <p:nvSpPr>
          <p:cNvPr id="45" name="TextBox 44"/>
          <p:cNvSpPr txBox="1"/>
          <p:nvPr/>
        </p:nvSpPr>
        <p:spPr>
          <a:xfrm rot="3119768">
            <a:off x="8180311" y="4593043"/>
            <a:ext cx="57419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Bahnschrift Condensed" panose="020B0502040204020203" pitchFamily="34" charset="0"/>
                <a:ea typeface="+mn-ea"/>
                <a:cs typeface="+mn-cs"/>
              </a:rPr>
              <a:t>drag</a:t>
            </a:r>
            <a:endParaRPr kumimoji="0" lang="en-US" sz="2000" b="0" i="0" u="none" strike="noStrike" kern="1200" cap="none" spc="0" normalizeH="0" baseline="0" noProof="0" dirty="0">
              <a:ln>
                <a:noFill/>
              </a:ln>
              <a:solidFill>
                <a:prstClr val="black"/>
              </a:solidFill>
              <a:effectLst/>
              <a:uLnTx/>
              <a:uFillTx/>
              <a:latin typeface="Bahnschrift Condensed" panose="020B0502040204020203" pitchFamily="34" charset="0"/>
              <a:ea typeface="+mn-ea"/>
              <a:cs typeface="+mn-cs"/>
            </a:endParaRPr>
          </a:p>
        </p:txBody>
      </p:sp>
      <p:cxnSp>
        <p:nvCxnSpPr>
          <p:cNvPr id="24" name="Straight Arrow Connector 23"/>
          <p:cNvCxnSpPr/>
          <p:nvPr/>
        </p:nvCxnSpPr>
        <p:spPr>
          <a:xfrm flipH="1">
            <a:off x="5864861" y="5062373"/>
            <a:ext cx="2580196" cy="0"/>
          </a:xfrm>
          <a:prstGeom prst="straightConnector1">
            <a:avLst/>
          </a:prstGeom>
          <a:ln w="38100" cap="rnd">
            <a:solidFill>
              <a:srgbClr val="E69F00"/>
            </a:solidFill>
            <a:tailEnd type="triangle"/>
          </a:ln>
        </p:spPr>
        <p:style>
          <a:lnRef idx="3">
            <a:schemeClr val="accent2"/>
          </a:lnRef>
          <a:fillRef idx="0">
            <a:schemeClr val="accent2"/>
          </a:fillRef>
          <a:effectRef idx="2">
            <a:schemeClr val="accent2"/>
          </a:effectRef>
          <a:fontRef idx="minor">
            <a:schemeClr val="tx1"/>
          </a:fontRef>
        </p:style>
      </p:cxnSp>
      <p:sp>
        <p:nvSpPr>
          <p:cNvPr id="58" name="Arc 57"/>
          <p:cNvSpPr/>
          <p:nvPr/>
        </p:nvSpPr>
        <p:spPr>
          <a:xfrm>
            <a:off x="7387173" y="4170243"/>
            <a:ext cx="854264" cy="854264"/>
          </a:xfrm>
          <a:prstGeom prst="arc">
            <a:avLst>
              <a:gd name="adj1" fmla="val 10606565"/>
              <a:gd name="adj2" fmla="val 15733468"/>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55"/>
          <p:cNvSpPr/>
          <p:nvPr/>
        </p:nvSpPr>
        <p:spPr>
          <a:xfrm rot="3126313">
            <a:off x="8158948" y="4917932"/>
            <a:ext cx="237917" cy="252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p:cNvCxnSpPr/>
          <p:nvPr/>
        </p:nvCxnSpPr>
        <p:spPr>
          <a:xfrm flipH="1">
            <a:off x="6379211" y="5069205"/>
            <a:ext cx="2053162" cy="1600088"/>
          </a:xfrm>
          <a:prstGeom prst="straightConnector1">
            <a:avLst/>
          </a:prstGeom>
          <a:ln w="38100" cap="rnd">
            <a:solidFill>
              <a:srgbClr val="009E73"/>
            </a:solidFill>
            <a:tailEnd type="triangle"/>
          </a:ln>
        </p:spPr>
        <p:style>
          <a:lnRef idx="3">
            <a:schemeClr val="accent2"/>
          </a:lnRef>
          <a:fillRef idx="0">
            <a:schemeClr val="accent2"/>
          </a:fillRef>
          <a:effectRef idx="2">
            <a:schemeClr val="accent2"/>
          </a:effectRef>
          <a:fontRef idx="minor">
            <a:schemeClr val="tx1"/>
          </a:fontRef>
        </p:style>
      </p:cxnSp>
      <p:sp>
        <p:nvSpPr>
          <p:cNvPr id="59" name="TextBox 58"/>
          <p:cNvSpPr txBox="1"/>
          <p:nvPr/>
        </p:nvSpPr>
        <p:spPr>
          <a:xfrm>
            <a:off x="7376630" y="4298301"/>
            <a:ext cx="3016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α</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6" name="Straight Arrow Connector 25"/>
          <p:cNvCxnSpPr/>
          <p:nvPr/>
        </p:nvCxnSpPr>
        <p:spPr>
          <a:xfrm flipH="1" flipV="1">
            <a:off x="6319270" y="2333169"/>
            <a:ext cx="3355590" cy="4305756"/>
          </a:xfrm>
          <a:prstGeom prst="straightConnector1">
            <a:avLst/>
          </a:prstGeom>
          <a:ln w="25400" cap="sq">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flipH="1" flipV="1">
            <a:off x="8445486" y="5061585"/>
            <a:ext cx="363872" cy="466907"/>
          </a:xfrm>
          <a:prstGeom prst="straightConnector1">
            <a:avLst/>
          </a:prstGeom>
          <a:ln w="38100" cap="rnd">
            <a:solidFill>
              <a:schemeClr val="tx1"/>
            </a:solidFill>
            <a:headEnd type="triangle"/>
            <a:tailEnd type="non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flipV="1">
            <a:off x="4945889" y="3596640"/>
            <a:ext cx="6620255" cy="2767584"/>
          </a:xfrm>
          <a:prstGeom prst="straightConnector1">
            <a:avLst/>
          </a:prstGeom>
          <a:ln w="25400" cap="rnd">
            <a:solidFill>
              <a:srgbClr val="CC79A7"/>
            </a:solidFill>
            <a:tailEnd type="none"/>
          </a:ln>
        </p:spPr>
        <p:style>
          <a:lnRef idx="3">
            <a:schemeClr val="dk1"/>
          </a:lnRef>
          <a:fillRef idx="0">
            <a:schemeClr val="dk1"/>
          </a:fillRef>
          <a:effectRef idx="2">
            <a:schemeClr val="dk1"/>
          </a:effectRef>
          <a:fontRef idx="minor">
            <a:schemeClr val="tx1"/>
          </a:fontRef>
        </p:style>
      </p:cxnSp>
      <p:grpSp>
        <p:nvGrpSpPr>
          <p:cNvPr id="7" name="Group 6"/>
          <p:cNvGrpSpPr/>
          <p:nvPr/>
        </p:nvGrpSpPr>
        <p:grpSpPr>
          <a:xfrm>
            <a:off x="361949" y="2778865"/>
            <a:ext cx="3872228" cy="3748566"/>
            <a:chOff x="826396" y="3199127"/>
            <a:chExt cx="3413353" cy="3304346"/>
          </a:xfrm>
        </p:grpSpPr>
        <p:cxnSp>
          <p:nvCxnSpPr>
            <p:cNvPr id="6" name="Straight Arrow Connector 5"/>
            <p:cNvCxnSpPr/>
            <p:nvPr/>
          </p:nvCxnSpPr>
          <p:spPr>
            <a:xfrm flipH="1">
              <a:off x="1247093" y="4170243"/>
              <a:ext cx="2992656" cy="0"/>
            </a:xfrm>
            <a:prstGeom prst="straightConnector1">
              <a:avLst/>
            </a:prstGeom>
            <a:ln w="19050" cap="flat">
              <a:solidFill>
                <a:schemeClr val="bg1"/>
              </a:solidFill>
              <a:prstDash val="dash"/>
              <a:tailEnd type="none"/>
            </a:ln>
          </p:spPr>
          <p:style>
            <a:lnRef idx="1">
              <a:schemeClr val="dk1"/>
            </a:lnRef>
            <a:fillRef idx="0">
              <a:schemeClr val="dk1"/>
            </a:fillRef>
            <a:effectRef idx="0">
              <a:schemeClr val="dk1"/>
            </a:effectRef>
            <a:fontRef idx="minor">
              <a:schemeClr val="tx1"/>
            </a:fontRef>
          </p:style>
        </p:cxnSp>
        <p:sp>
          <p:nvSpPr>
            <p:cNvPr id="3" name="Freeform 2"/>
            <p:cNvSpPr/>
            <p:nvPr/>
          </p:nvSpPr>
          <p:spPr>
            <a:xfrm>
              <a:off x="826397"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solidFill>
              <a:schemeClr val="tx2">
                <a:lumMod val="40000"/>
                <a:lumOff val="60000"/>
              </a:schemeClr>
            </a:solid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eform 3"/>
            <p:cNvSpPr/>
            <p:nvPr/>
          </p:nvSpPr>
          <p:spPr>
            <a:xfrm flipV="1">
              <a:off x="888524" y="4769207"/>
              <a:ext cx="2129246" cy="83838"/>
            </a:xfrm>
            <a:custGeom>
              <a:avLst/>
              <a:gdLst>
                <a:gd name="connsiteX0" fmla="*/ 0 w 1942011"/>
                <a:gd name="connsiteY0" fmla="*/ 0 h 17417"/>
                <a:gd name="connsiteX1" fmla="*/ 862148 w 1942011"/>
                <a:gd name="connsiteY1" fmla="*/ 17417 h 17417"/>
                <a:gd name="connsiteX2" fmla="*/ 1942011 w 1942011"/>
                <a:gd name="connsiteY2" fmla="*/ 8708 h 17417"/>
                <a:gd name="connsiteX0" fmla="*/ 0 w 1980741"/>
                <a:gd name="connsiteY0" fmla="*/ 968 h 18386"/>
                <a:gd name="connsiteX1" fmla="*/ 862148 w 1980741"/>
                <a:gd name="connsiteY1" fmla="*/ 18385 h 18386"/>
                <a:gd name="connsiteX2" fmla="*/ 1980741 w 1980741"/>
                <a:gd name="connsiteY2" fmla="*/ 0 h 18386"/>
                <a:gd name="connsiteX0" fmla="*/ 0 w 1980741"/>
                <a:gd name="connsiteY0" fmla="*/ 968 h 21657"/>
                <a:gd name="connsiteX1" fmla="*/ 862148 w 1980741"/>
                <a:gd name="connsiteY1" fmla="*/ 18385 h 21657"/>
                <a:gd name="connsiteX2" fmla="*/ 1502390 w 1980741"/>
                <a:gd name="connsiteY2" fmla="*/ 19979 h 21657"/>
                <a:gd name="connsiteX3" fmla="*/ 1980741 w 1980741"/>
                <a:gd name="connsiteY3" fmla="*/ 0 h 21657"/>
                <a:gd name="connsiteX0" fmla="*/ 0 w 2043677"/>
                <a:gd name="connsiteY0" fmla="*/ 22256 h 22256"/>
                <a:gd name="connsiteX1" fmla="*/ 925084 w 2043677"/>
                <a:gd name="connsiteY1" fmla="*/ 18385 h 22256"/>
                <a:gd name="connsiteX2" fmla="*/ 1565326 w 2043677"/>
                <a:gd name="connsiteY2" fmla="*/ 19979 h 22256"/>
                <a:gd name="connsiteX3" fmla="*/ 2043677 w 2043677"/>
                <a:gd name="connsiteY3" fmla="*/ 0 h 22256"/>
                <a:gd name="connsiteX0" fmla="*/ 0 w 2043677"/>
                <a:gd name="connsiteY0" fmla="*/ 22256 h 27720"/>
                <a:gd name="connsiteX1" fmla="*/ 509945 w 2043677"/>
                <a:gd name="connsiteY1" fmla="*/ 27720 h 27720"/>
                <a:gd name="connsiteX2" fmla="*/ 925084 w 2043677"/>
                <a:gd name="connsiteY2" fmla="*/ 18385 h 27720"/>
                <a:gd name="connsiteX3" fmla="*/ 1565326 w 2043677"/>
                <a:gd name="connsiteY3" fmla="*/ 19979 h 27720"/>
                <a:gd name="connsiteX4" fmla="*/ 2043677 w 2043677"/>
                <a:gd name="connsiteY4" fmla="*/ 0 h 27720"/>
                <a:gd name="connsiteX0" fmla="*/ 0 w 2043677"/>
                <a:gd name="connsiteY0" fmla="*/ 22256 h 30164"/>
                <a:gd name="connsiteX1" fmla="*/ 509945 w 2043677"/>
                <a:gd name="connsiteY1" fmla="*/ 27720 h 30164"/>
                <a:gd name="connsiteX2" fmla="*/ 1050955 w 2043677"/>
                <a:gd name="connsiteY2" fmla="*/ 29997 h 30164"/>
                <a:gd name="connsiteX3" fmla="*/ 1565326 w 2043677"/>
                <a:gd name="connsiteY3" fmla="*/ 19979 h 30164"/>
                <a:gd name="connsiteX4" fmla="*/ 2043677 w 2043677"/>
                <a:gd name="connsiteY4" fmla="*/ 0 h 30164"/>
                <a:gd name="connsiteX0" fmla="*/ 0 w 2048518"/>
                <a:gd name="connsiteY0" fmla="*/ 8709 h 30164"/>
                <a:gd name="connsiteX1" fmla="*/ 514786 w 2048518"/>
                <a:gd name="connsiteY1" fmla="*/ 27720 h 30164"/>
                <a:gd name="connsiteX2" fmla="*/ 1055796 w 2048518"/>
                <a:gd name="connsiteY2" fmla="*/ 29997 h 30164"/>
                <a:gd name="connsiteX3" fmla="*/ 1570167 w 2048518"/>
                <a:gd name="connsiteY3" fmla="*/ 19979 h 30164"/>
                <a:gd name="connsiteX4" fmla="*/ 2048518 w 2048518"/>
                <a:gd name="connsiteY4" fmla="*/ 0 h 30164"/>
                <a:gd name="connsiteX0" fmla="*/ 0 w 2048518"/>
                <a:gd name="connsiteY0" fmla="*/ 8709 h 29997"/>
                <a:gd name="connsiteX1" fmla="*/ 514786 w 2048518"/>
                <a:gd name="connsiteY1" fmla="*/ 19979 h 29997"/>
                <a:gd name="connsiteX2" fmla="*/ 1055796 w 2048518"/>
                <a:gd name="connsiteY2" fmla="*/ 29997 h 29997"/>
                <a:gd name="connsiteX3" fmla="*/ 1570167 w 2048518"/>
                <a:gd name="connsiteY3" fmla="*/ 19979 h 29997"/>
                <a:gd name="connsiteX4" fmla="*/ 2048518 w 2048518"/>
                <a:gd name="connsiteY4" fmla="*/ 0 h 29997"/>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1570167 w 2048518"/>
                <a:gd name="connsiteY3" fmla="*/ 19979 h 24191"/>
                <a:gd name="connsiteX4" fmla="*/ 2048518 w 2048518"/>
                <a:gd name="connsiteY4" fmla="*/ 0 h 24191"/>
                <a:gd name="connsiteX0" fmla="*/ 0 w 2048518"/>
                <a:gd name="connsiteY0" fmla="*/ 8709 h 24191"/>
                <a:gd name="connsiteX1" fmla="*/ 514786 w 2048518"/>
                <a:gd name="connsiteY1" fmla="*/ 19979 h 24191"/>
                <a:gd name="connsiteX2" fmla="*/ 1050955 w 2048518"/>
                <a:gd name="connsiteY2" fmla="*/ 24191 h 24191"/>
                <a:gd name="connsiteX3" fmla="*/ 2048518 w 2048518"/>
                <a:gd name="connsiteY3"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191"/>
                <a:gd name="connsiteX1" fmla="*/ 1050955 w 2048518"/>
                <a:gd name="connsiteY1" fmla="*/ 24191 h 24191"/>
                <a:gd name="connsiteX2" fmla="*/ 2048518 w 2048518"/>
                <a:gd name="connsiteY2" fmla="*/ 0 h 24191"/>
                <a:gd name="connsiteX0" fmla="*/ 0 w 2048518"/>
                <a:gd name="connsiteY0" fmla="*/ 8709 h 24941"/>
                <a:gd name="connsiteX1" fmla="*/ 1050955 w 2048518"/>
                <a:gd name="connsiteY1" fmla="*/ 24191 h 24941"/>
                <a:gd name="connsiteX2" fmla="*/ 2048518 w 2048518"/>
                <a:gd name="connsiteY2" fmla="*/ 0 h 24941"/>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4352"/>
                <a:gd name="connsiteX1" fmla="*/ 1104208 w 2048518"/>
                <a:gd name="connsiteY1" fmla="*/ 33867 h 34352"/>
                <a:gd name="connsiteX2" fmla="*/ 2048518 w 2048518"/>
                <a:gd name="connsiteY2" fmla="*/ 0 h 34352"/>
                <a:gd name="connsiteX0" fmla="*/ 0 w 2048518"/>
                <a:gd name="connsiteY0" fmla="*/ 8709 h 32454"/>
                <a:gd name="connsiteX1" fmla="*/ 1157461 w 2048518"/>
                <a:gd name="connsiteY1" fmla="*/ 31932 h 32454"/>
                <a:gd name="connsiteX2" fmla="*/ 2048518 w 2048518"/>
                <a:gd name="connsiteY2" fmla="*/ 0 h 32454"/>
                <a:gd name="connsiteX0" fmla="*/ 0 w 2048518"/>
                <a:gd name="connsiteY0" fmla="*/ 8709 h 32005"/>
                <a:gd name="connsiteX1" fmla="*/ 1157461 w 2048518"/>
                <a:gd name="connsiteY1" fmla="*/ 31932 h 32005"/>
                <a:gd name="connsiteX2" fmla="*/ 2048518 w 2048518"/>
                <a:gd name="connsiteY2" fmla="*/ 0 h 32005"/>
                <a:gd name="connsiteX0" fmla="*/ 0 w 2029153"/>
                <a:gd name="connsiteY0" fmla="*/ 2903 h 31939"/>
                <a:gd name="connsiteX1" fmla="*/ 1138096 w 2029153"/>
                <a:gd name="connsiteY1" fmla="*/ 31932 h 31939"/>
                <a:gd name="connsiteX2" fmla="*/ 2029153 w 2029153"/>
                <a:gd name="connsiteY2" fmla="*/ 0 h 31939"/>
              </a:gdLst>
              <a:ahLst/>
              <a:cxnLst>
                <a:cxn ang="0">
                  <a:pos x="connsiteX0" y="connsiteY0"/>
                </a:cxn>
                <a:cxn ang="0">
                  <a:pos x="connsiteX1" y="connsiteY1"/>
                </a:cxn>
                <a:cxn ang="0">
                  <a:pos x="connsiteX2" y="connsiteY2"/>
                </a:cxn>
              </a:cxnLst>
              <a:rect l="l" t="t" r="r" b="b"/>
              <a:pathLst>
                <a:path w="2029153" h="31939">
                  <a:moveTo>
                    <a:pt x="0" y="2903"/>
                  </a:moveTo>
                  <a:cubicBezTo>
                    <a:pt x="350318" y="8064"/>
                    <a:pt x="799904" y="32416"/>
                    <a:pt x="1138096" y="31932"/>
                  </a:cubicBezTo>
                  <a:cubicBezTo>
                    <a:pt x="1476288" y="31448"/>
                    <a:pt x="1696632" y="8064"/>
                    <a:pt x="2029153"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p:cNvSpPr/>
            <p:nvPr/>
          </p:nvSpPr>
          <p:spPr>
            <a:xfrm rot="20235332">
              <a:off x="2425334" y="3982134"/>
              <a:ext cx="810485" cy="360698"/>
            </a:xfrm>
            <a:custGeom>
              <a:avLst/>
              <a:gdLst>
                <a:gd name="connsiteX0" fmla="*/ 0 w 647000"/>
                <a:gd name="connsiteY0" fmla="*/ 0 h 312316"/>
                <a:gd name="connsiteX1" fmla="*/ 646981 w 647000"/>
                <a:gd name="connsiteY1" fmla="*/ 310551 h 312316"/>
                <a:gd name="connsiteX2" fmla="*/ 17253 w 647000"/>
                <a:gd name="connsiteY2" fmla="*/ 103517 h 312316"/>
                <a:gd name="connsiteX0" fmla="*/ 0 w 647000"/>
                <a:gd name="connsiteY0" fmla="*/ 0 h 312316"/>
                <a:gd name="connsiteX1" fmla="*/ 646981 w 647000"/>
                <a:gd name="connsiteY1" fmla="*/ 310551 h 312316"/>
                <a:gd name="connsiteX2" fmla="*/ 17253 w 647000"/>
                <a:gd name="connsiteY2" fmla="*/ 103517 h 312316"/>
                <a:gd name="connsiteX3" fmla="*/ 0 w 647000"/>
                <a:gd name="connsiteY3" fmla="*/ 0 h 312316"/>
                <a:gd name="connsiteX0" fmla="*/ 0 w 805109"/>
                <a:gd name="connsiteY0" fmla="*/ 0 h 397334"/>
                <a:gd name="connsiteX1" fmla="*/ 805096 w 805109"/>
                <a:gd name="connsiteY1" fmla="*/ 396276 h 397334"/>
                <a:gd name="connsiteX2" fmla="*/ 17253 w 805109"/>
                <a:gd name="connsiteY2" fmla="*/ 103517 h 397334"/>
                <a:gd name="connsiteX3" fmla="*/ 0 w 805109"/>
                <a:gd name="connsiteY3" fmla="*/ 0 h 397334"/>
                <a:gd name="connsiteX0" fmla="*/ 0 w 787856"/>
                <a:gd name="connsiteY0" fmla="*/ 0 h 293817"/>
                <a:gd name="connsiteX1" fmla="*/ 787843 w 787856"/>
                <a:gd name="connsiteY1" fmla="*/ 292759 h 293817"/>
                <a:gd name="connsiteX2" fmla="*/ 0 w 787856"/>
                <a:gd name="connsiteY2" fmla="*/ 0 h 293817"/>
                <a:gd name="connsiteX0" fmla="*/ 0 w 787852"/>
                <a:gd name="connsiteY0" fmla="*/ 25690 h 318938"/>
                <a:gd name="connsiteX1" fmla="*/ 787843 w 787852"/>
                <a:gd name="connsiteY1" fmla="*/ 318449 h 318938"/>
                <a:gd name="connsiteX2" fmla="*/ 0 w 787852"/>
                <a:gd name="connsiteY2" fmla="*/ 25690 h 318938"/>
                <a:gd name="connsiteX0" fmla="*/ 2421 w 790273"/>
                <a:gd name="connsiteY0" fmla="*/ 25690 h 318938"/>
                <a:gd name="connsiteX1" fmla="*/ 790264 w 790273"/>
                <a:gd name="connsiteY1" fmla="*/ 318449 h 318938"/>
                <a:gd name="connsiteX2" fmla="*/ 2421 w 790273"/>
                <a:gd name="connsiteY2" fmla="*/ 25690 h 318938"/>
                <a:gd name="connsiteX0" fmla="*/ 13209 w 801061"/>
                <a:gd name="connsiteY0" fmla="*/ 25690 h 318938"/>
                <a:gd name="connsiteX1" fmla="*/ 801052 w 801061"/>
                <a:gd name="connsiteY1" fmla="*/ 318449 h 318938"/>
                <a:gd name="connsiteX2" fmla="*/ 13209 w 801061"/>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246 w 801098"/>
                <a:gd name="connsiteY0" fmla="*/ 25690 h 318938"/>
                <a:gd name="connsiteX1" fmla="*/ 801089 w 801098"/>
                <a:gd name="connsiteY1" fmla="*/ 318449 h 318938"/>
                <a:gd name="connsiteX2" fmla="*/ 13246 w 801098"/>
                <a:gd name="connsiteY2" fmla="*/ 25690 h 318938"/>
                <a:gd name="connsiteX0" fmla="*/ 13419 w 801551"/>
                <a:gd name="connsiteY0" fmla="*/ 27446 h 321612"/>
                <a:gd name="connsiteX1" fmla="*/ 801262 w 801551"/>
                <a:gd name="connsiteY1" fmla="*/ 320205 h 321612"/>
                <a:gd name="connsiteX2" fmla="*/ 13419 w 801551"/>
                <a:gd name="connsiteY2" fmla="*/ 27446 h 321612"/>
                <a:gd name="connsiteX0" fmla="*/ 13761 w 801893"/>
                <a:gd name="connsiteY0" fmla="*/ 43878 h 338509"/>
                <a:gd name="connsiteX1" fmla="*/ 801604 w 801893"/>
                <a:gd name="connsiteY1" fmla="*/ 336637 h 338509"/>
                <a:gd name="connsiteX2" fmla="*/ 13761 w 801893"/>
                <a:gd name="connsiteY2" fmla="*/ 43878 h 338509"/>
                <a:gd name="connsiteX0" fmla="*/ 9754 w 1191932"/>
                <a:gd name="connsiteY0" fmla="*/ 33425 h 491919"/>
                <a:gd name="connsiteX1" fmla="*/ 1191932 w 1191932"/>
                <a:gd name="connsiteY1" fmla="*/ 491919 h 491919"/>
                <a:gd name="connsiteX2" fmla="*/ 9754 w 1191932"/>
                <a:gd name="connsiteY2" fmla="*/ 33425 h 491919"/>
                <a:gd name="connsiteX0" fmla="*/ 11318 w 1193496"/>
                <a:gd name="connsiteY0" fmla="*/ 59637 h 518131"/>
                <a:gd name="connsiteX1" fmla="*/ 1193496 w 1193496"/>
                <a:gd name="connsiteY1" fmla="*/ 518131 h 518131"/>
                <a:gd name="connsiteX2" fmla="*/ 11318 w 1193496"/>
                <a:gd name="connsiteY2" fmla="*/ 59637 h 518131"/>
                <a:gd name="connsiteX0" fmla="*/ 4 w 1337785"/>
                <a:gd name="connsiteY0" fmla="*/ 2067 h 471114"/>
                <a:gd name="connsiteX1" fmla="*/ 1182182 w 1337785"/>
                <a:gd name="connsiteY1" fmla="*/ 460561 h 471114"/>
                <a:gd name="connsiteX2" fmla="*/ 1195840 w 1337785"/>
                <a:gd name="connsiteY2" fmla="*/ 298061 h 471114"/>
                <a:gd name="connsiteX3" fmla="*/ 4 w 1337785"/>
                <a:gd name="connsiteY3" fmla="*/ 2067 h 471114"/>
                <a:gd name="connsiteX0" fmla="*/ 4 w 1284794"/>
                <a:gd name="connsiteY0" fmla="*/ 2067 h 462990"/>
                <a:gd name="connsiteX1" fmla="*/ 1182182 w 1284794"/>
                <a:gd name="connsiteY1" fmla="*/ 460561 h 462990"/>
                <a:gd name="connsiteX2" fmla="*/ 1195840 w 1284794"/>
                <a:gd name="connsiteY2" fmla="*/ 298061 h 462990"/>
                <a:gd name="connsiteX3" fmla="*/ 4 w 1284794"/>
                <a:gd name="connsiteY3" fmla="*/ 2067 h 462990"/>
                <a:gd name="connsiteX0" fmla="*/ 4 w 1182182"/>
                <a:gd name="connsiteY0" fmla="*/ 0 h 460923"/>
                <a:gd name="connsiteX1" fmla="*/ 1182182 w 1182182"/>
                <a:gd name="connsiteY1" fmla="*/ 458494 h 460923"/>
                <a:gd name="connsiteX2" fmla="*/ 4 w 1182182"/>
                <a:gd name="connsiteY2" fmla="*/ 0 h 460923"/>
                <a:gd name="connsiteX0" fmla="*/ 4 w 1201382"/>
                <a:gd name="connsiteY0" fmla="*/ 0 h 504844"/>
                <a:gd name="connsiteX1" fmla="*/ 1182182 w 1201382"/>
                <a:gd name="connsiteY1" fmla="*/ 458494 h 504844"/>
                <a:gd name="connsiteX2" fmla="*/ 4 w 1201382"/>
                <a:gd name="connsiteY2" fmla="*/ 0 h 504844"/>
                <a:gd name="connsiteX0" fmla="*/ 7097 w 1204525"/>
                <a:gd name="connsiteY0" fmla="*/ 38301 h 551777"/>
                <a:gd name="connsiteX1" fmla="*/ 1189275 w 1204525"/>
                <a:gd name="connsiteY1" fmla="*/ 496795 h 551777"/>
                <a:gd name="connsiteX2" fmla="*/ 7097 w 1204525"/>
                <a:gd name="connsiteY2" fmla="*/ 38301 h 551777"/>
                <a:gd name="connsiteX0" fmla="*/ 6343 w 1188825"/>
                <a:gd name="connsiteY0" fmla="*/ 29186 h 492249"/>
                <a:gd name="connsiteX1" fmla="*/ 1188521 w 1188825"/>
                <a:gd name="connsiteY1" fmla="*/ 487680 h 492249"/>
                <a:gd name="connsiteX2" fmla="*/ 6343 w 1188825"/>
                <a:gd name="connsiteY2" fmla="*/ 29186 h 492249"/>
                <a:gd name="connsiteX0" fmla="*/ 11165 w 1193657"/>
                <a:gd name="connsiteY0" fmla="*/ 47232 h 511100"/>
                <a:gd name="connsiteX1" fmla="*/ 1193343 w 1193657"/>
                <a:gd name="connsiteY1" fmla="*/ 505726 h 511100"/>
                <a:gd name="connsiteX2" fmla="*/ 11165 w 1193657"/>
                <a:gd name="connsiteY2" fmla="*/ 47232 h 511100"/>
                <a:gd name="connsiteX0" fmla="*/ 6556 w 1189038"/>
                <a:gd name="connsiteY0" fmla="*/ 30279 h 493387"/>
                <a:gd name="connsiteX1" fmla="*/ 1188734 w 1189038"/>
                <a:gd name="connsiteY1" fmla="*/ 488773 h 493387"/>
                <a:gd name="connsiteX2" fmla="*/ 6556 w 1189038"/>
                <a:gd name="connsiteY2" fmla="*/ 30279 h 493387"/>
                <a:gd name="connsiteX0" fmla="*/ 6547 w 1188978"/>
                <a:gd name="connsiteY0" fmla="*/ 29735 h 490796"/>
                <a:gd name="connsiteX1" fmla="*/ 1188725 w 1188978"/>
                <a:gd name="connsiteY1" fmla="*/ 488229 h 490796"/>
                <a:gd name="connsiteX2" fmla="*/ 6547 w 1188978"/>
                <a:gd name="connsiteY2" fmla="*/ 29735 h 490796"/>
                <a:gd name="connsiteX0" fmla="*/ 1273 w 1243578"/>
                <a:gd name="connsiteY0" fmla="*/ 2510 h 470145"/>
                <a:gd name="connsiteX1" fmla="*/ 1183451 w 1243578"/>
                <a:gd name="connsiteY1" fmla="*/ 461004 h 470145"/>
                <a:gd name="connsiteX2" fmla="*/ 958984 w 1243578"/>
                <a:gd name="connsiteY2" fmla="*/ 285167 h 470145"/>
                <a:gd name="connsiteX3" fmla="*/ 1273 w 1243578"/>
                <a:gd name="connsiteY3" fmla="*/ 2510 h 470145"/>
                <a:gd name="connsiteX0" fmla="*/ 12 w 1101785"/>
                <a:gd name="connsiteY0" fmla="*/ 978 h 403514"/>
                <a:gd name="connsiteX1" fmla="*/ 978355 w 1101785"/>
                <a:gd name="connsiteY1" fmla="*/ 388987 h 403514"/>
                <a:gd name="connsiteX2" fmla="*/ 957723 w 1101785"/>
                <a:gd name="connsiteY2" fmla="*/ 283635 h 403514"/>
                <a:gd name="connsiteX3" fmla="*/ 12 w 1101785"/>
                <a:gd name="connsiteY3" fmla="*/ 978 h 403514"/>
                <a:gd name="connsiteX0" fmla="*/ 6989 w 1108762"/>
                <a:gd name="connsiteY0" fmla="*/ 32802 h 435338"/>
                <a:gd name="connsiteX1" fmla="*/ 985332 w 1108762"/>
                <a:gd name="connsiteY1" fmla="*/ 420811 h 435338"/>
                <a:gd name="connsiteX2" fmla="*/ 964700 w 1108762"/>
                <a:gd name="connsiteY2" fmla="*/ 315459 h 435338"/>
                <a:gd name="connsiteX3" fmla="*/ 6989 w 1108762"/>
                <a:gd name="connsiteY3" fmla="*/ 32802 h 435338"/>
                <a:gd name="connsiteX0" fmla="*/ 6989 w 985332"/>
                <a:gd name="connsiteY0" fmla="*/ 0 h 388009"/>
                <a:gd name="connsiteX1" fmla="*/ 985332 w 985332"/>
                <a:gd name="connsiteY1" fmla="*/ 388009 h 388009"/>
                <a:gd name="connsiteX2" fmla="*/ 6989 w 985332"/>
                <a:gd name="connsiteY2" fmla="*/ 0 h 388009"/>
                <a:gd name="connsiteX0" fmla="*/ 0 w 1016443"/>
                <a:gd name="connsiteY0" fmla="*/ 0 h 374674"/>
                <a:gd name="connsiteX1" fmla="*/ 1016443 w 1016443"/>
                <a:gd name="connsiteY1" fmla="*/ 374674 h 374674"/>
                <a:gd name="connsiteX2" fmla="*/ 0 w 1016443"/>
                <a:gd name="connsiteY2" fmla="*/ 0 h 374674"/>
                <a:gd name="connsiteX0" fmla="*/ 0 w 1067496"/>
                <a:gd name="connsiteY0" fmla="*/ 0 h 374679"/>
                <a:gd name="connsiteX1" fmla="*/ 1016443 w 1067496"/>
                <a:gd name="connsiteY1" fmla="*/ 374674 h 374679"/>
                <a:gd name="connsiteX2" fmla="*/ 0 w 1067496"/>
                <a:gd name="connsiteY2" fmla="*/ 0 h 374679"/>
                <a:gd name="connsiteX0" fmla="*/ 10157 w 1069693"/>
                <a:gd name="connsiteY0" fmla="*/ 27843 h 402519"/>
                <a:gd name="connsiteX1" fmla="*/ 1026600 w 1069693"/>
                <a:gd name="connsiteY1" fmla="*/ 402517 h 402519"/>
                <a:gd name="connsiteX2" fmla="*/ 10157 w 1069693"/>
                <a:gd name="connsiteY2" fmla="*/ 27843 h 402519"/>
                <a:gd name="connsiteX0" fmla="*/ 7917 w 1024495"/>
                <a:gd name="connsiteY0" fmla="*/ 29091 h 405821"/>
                <a:gd name="connsiteX1" fmla="*/ 1024360 w 1024495"/>
                <a:gd name="connsiteY1" fmla="*/ 403765 h 405821"/>
                <a:gd name="connsiteX2" fmla="*/ 7917 w 1024495"/>
                <a:gd name="connsiteY2" fmla="*/ 29091 h 405821"/>
                <a:gd name="connsiteX0" fmla="*/ 7831 w 1024274"/>
                <a:gd name="connsiteY0" fmla="*/ 29531 h 407736"/>
                <a:gd name="connsiteX1" fmla="*/ 1024274 w 1024274"/>
                <a:gd name="connsiteY1" fmla="*/ 404205 h 407736"/>
                <a:gd name="connsiteX2" fmla="*/ 7831 w 1024274"/>
                <a:gd name="connsiteY2" fmla="*/ 29531 h 407736"/>
              </a:gdLst>
              <a:ahLst/>
              <a:cxnLst>
                <a:cxn ang="0">
                  <a:pos x="connsiteX0" y="connsiteY0"/>
                </a:cxn>
                <a:cxn ang="0">
                  <a:pos x="connsiteX1" y="connsiteY1"/>
                </a:cxn>
                <a:cxn ang="0">
                  <a:pos x="connsiteX2" y="connsiteY2"/>
                </a:cxn>
              </a:cxnLst>
              <a:rect l="l" t="t" r="r" b="b"/>
              <a:pathLst>
                <a:path w="1024274" h="407736">
                  <a:moveTo>
                    <a:pt x="7831" y="29531"/>
                  </a:moveTo>
                  <a:cubicBezTo>
                    <a:pt x="-104288" y="182770"/>
                    <a:pt x="1024676" y="440916"/>
                    <a:pt x="1024274" y="404205"/>
                  </a:cubicBezTo>
                  <a:cubicBezTo>
                    <a:pt x="1023872" y="367494"/>
                    <a:pt x="119950" y="-123708"/>
                    <a:pt x="7831" y="29531"/>
                  </a:cubicBezTo>
                  <a:close/>
                </a:path>
              </a:pathLst>
            </a:custGeom>
            <a:solidFill>
              <a:schemeClr val="tx1">
                <a:lumMod val="65000"/>
                <a:lumOff val="35000"/>
              </a:schemeClr>
            </a:solid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Freeform 45"/>
            <p:cNvSpPr/>
            <p:nvPr/>
          </p:nvSpPr>
          <p:spPr>
            <a:xfrm>
              <a:off x="826396" y="3199127"/>
              <a:ext cx="2818341" cy="3304346"/>
            </a:xfrm>
            <a:custGeom>
              <a:avLst/>
              <a:gdLst>
                <a:gd name="connsiteX0" fmla="*/ 114739 w 2417248"/>
                <a:gd name="connsiteY0" fmla="*/ 1093759 h 2629638"/>
                <a:gd name="connsiteX1" fmla="*/ 709099 w 2417248"/>
                <a:gd name="connsiteY1" fmla="*/ 1154719 h 2629638"/>
                <a:gd name="connsiteX2" fmla="*/ 1063429 w 2417248"/>
                <a:gd name="connsiteY2" fmla="*/ 1105189 h 2629638"/>
                <a:gd name="connsiteX3" fmla="*/ 1280599 w 2417248"/>
                <a:gd name="connsiteY3" fmla="*/ 922309 h 2629638"/>
                <a:gd name="connsiteX4" fmla="*/ 1543489 w 2417248"/>
                <a:gd name="connsiteY4" fmla="*/ 503209 h 2629638"/>
                <a:gd name="connsiteX5" fmla="*/ 1825429 w 2417248"/>
                <a:gd name="connsiteY5" fmla="*/ 179359 h 2629638"/>
                <a:gd name="connsiteX6" fmla="*/ 2107369 w 2417248"/>
                <a:gd name="connsiteY6" fmla="*/ 7909 h 2629638"/>
                <a:gd name="connsiteX7" fmla="*/ 2377879 w 2417248"/>
                <a:gd name="connsiteY7" fmla="*/ 65059 h 2629638"/>
                <a:gd name="connsiteX8" fmla="*/ 2259769 w 2417248"/>
                <a:gd name="connsiteY8" fmla="*/ 381289 h 2629638"/>
                <a:gd name="connsiteX9" fmla="*/ 2194999 w 2417248"/>
                <a:gd name="connsiteY9" fmla="*/ 739429 h 2629638"/>
                <a:gd name="connsiteX10" fmla="*/ 2179759 w 2417248"/>
                <a:gd name="connsiteY10" fmla="*/ 1032799 h 2629638"/>
                <a:gd name="connsiteX11" fmla="*/ 2156899 w 2417248"/>
                <a:gd name="connsiteY11" fmla="*/ 1219489 h 2629638"/>
                <a:gd name="connsiteX12" fmla="*/ 2065459 w 2417248"/>
                <a:gd name="connsiteY12" fmla="*/ 1288069 h 2629638"/>
                <a:gd name="connsiteX13" fmla="*/ 2183569 w 2417248"/>
                <a:gd name="connsiteY13" fmla="*/ 1459519 h 2629638"/>
                <a:gd name="connsiteX14" fmla="*/ 2179759 w 2417248"/>
                <a:gd name="connsiteY14" fmla="*/ 1672879 h 2629638"/>
                <a:gd name="connsiteX15" fmla="*/ 2210239 w 2417248"/>
                <a:gd name="connsiteY15" fmla="*/ 1943389 h 2629638"/>
                <a:gd name="connsiteX16" fmla="*/ 2324539 w 2417248"/>
                <a:gd name="connsiteY16" fmla="*/ 2263429 h 2629638"/>
                <a:gd name="connsiteX17" fmla="*/ 2415979 w 2417248"/>
                <a:gd name="connsiteY17" fmla="*/ 2469169 h 2629638"/>
                <a:gd name="connsiteX18" fmla="*/ 2255959 w 2417248"/>
                <a:gd name="connsiteY18" fmla="*/ 2629189 h 2629638"/>
                <a:gd name="connsiteX19" fmla="*/ 1859719 w 2417248"/>
                <a:gd name="connsiteY19" fmla="*/ 2419639 h 2629638"/>
                <a:gd name="connsiteX20" fmla="*/ 1554919 w 2417248"/>
                <a:gd name="connsiteY20" fmla="*/ 2103409 h 2629638"/>
                <a:gd name="connsiteX21" fmla="*/ 1333939 w 2417248"/>
                <a:gd name="connsiteY21" fmla="*/ 1745269 h 2629638"/>
                <a:gd name="connsiteX22" fmla="*/ 1055809 w 2417248"/>
                <a:gd name="connsiteY22" fmla="*/ 1509049 h 2629638"/>
                <a:gd name="connsiteX23" fmla="*/ 648139 w 2417248"/>
                <a:gd name="connsiteY23" fmla="*/ 1463329 h 2629638"/>
                <a:gd name="connsiteX24" fmla="*/ 286189 w 2417248"/>
                <a:gd name="connsiteY24" fmla="*/ 1516669 h 2629638"/>
                <a:gd name="connsiteX25" fmla="*/ 95689 w 2417248"/>
                <a:gd name="connsiteY25" fmla="*/ 1562389 h 2629638"/>
                <a:gd name="connsiteX26" fmla="*/ 27109 w 2417248"/>
                <a:gd name="connsiteY26" fmla="*/ 1364269 h 2629638"/>
                <a:gd name="connsiteX27" fmla="*/ 4249 w 2417248"/>
                <a:gd name="connsiteY27" fmla="*/ 1196629 h 2629638"/>
                <a:gd name="connsiteX28" fmla="*/ 114739 w 2417248"/>
                <a:gd name="connsiteY28" fmla="*/ 1093759 h 2629638"/>
                <a:gd name="connsiteX0" fmla="*/ 114739 w 2417248"/>
                <a:gd name="connsiteY0" fmla="*/ 1197450 h 2733329"/>
                <a:gd name="connsiteX1" fmla="*/ 709099 w 2417248"/>
                <a:gd name="connsiteY1" fmla="*/ 1258410 h 2733329"/>
                <a:gd name="connsiteX2" fmla="*/ 1063429 w 2417248"/>
                <a:gd name="connsiteY2" fmla="*/ 1208880 h 2733329"/>
                <a:gd name="connsiteX3" fmla="*/ 1280599 w 2417248"/>
                <a:gd name="connsiteY3" fmla="*/ 1026000 h 2733329"/>
                <a:gd name="connsiteX4" fmla="*/ 1543489 w 2417248"/>
                <a:gd name="connsiteY4" fmla="*/ 606900 h 2733329"/>
                <a:gd name="connsiteX5" fmla="*/ 1825429 w 2417248"/>
                <a:gd name="connsiteY5" fmla="*/ 283050 h 2733329"/>
                <a:gd name="connsiteX6" fmla="*/ 2107369 w 2417248"/>
                <a:gd name="connsiteY6" fmla="*/ 111600 h 2733329"/>
                <a:gd name="connsiteX7" fmla="*/ 2382726 w 2417248"/>
                <a:gd name="connsiteY7" fmla="*/ 18481 h 2733329"/>
                <a:gd name="connsiteX8" fmla="*/ 2259769 w 2417248"/>
                <a:gd name="connsiteY8" fmla="*/ 484980 h 2733329"/>
                <a:gd name="connsiteX9" fmla="*/ 2194999 w 2417248"/>
                <a:gd name="connsiteY9" fmla="*/ 843120 h 2733329"/>
                <a:gd name="connsiteX10" fmla="*/ 2179759 w 2417248"/>
                <a:gd name="connsiteY10" fmla="*/ 1136490 h 2733329"/>
                <a:gd name="connsiteX11" fmla="*/ 2156899 w 2417248"/>
                <a:gd name="connsiteY11" fmla="*/ 1323180 h 2733329"/>
                <a:gd name="connsiteX12" fmla="*/ 2065459 w 2417248"/>
                <a:gd name="connsiteY12" fmla="*/ 1391760 h 2733329"/>
                <a:gd name="connsiteX13" fmla="*/ 2183569 w 2417248"/>
                <a:gd name="connsiteY13" fmla="*/ 1563210 h 2733329"/>
                <a:gd name="connsiteX14" fmla="*/ 2179759 w 2417248"/>
                <a:gd name="connsiteY14" fmla="*/ 1776570 h 2733329"/>
                <a:gd name="connsiteX15" fmla="*/ 2210239 w 2417248"/>
                <a:gd name="connsiteY15" fmla="*/ 2047080 h 2733329"/>
                <a:gd name="connsiteX16" fmla="*/ 2324539 w 2417248"/>
                <a:gd name="connsiteY16" fmla="*/ 2367120 h 2733329"/>
                <a:gd name="connsiteX17" fmla="*/ 2415979 w 2417248"/>
                <a:gd name="connsiteY17" fmla="*/ 2572860 h 2733329"/>
                <a:gd name="connsiteX18" fmla="*/ 2255959 w 2417248"/>
                <a:gd name="connsiteY18" fmla="*/ 2732880 h 2733329"/>
                <a:gd name="connsiteX19" fmla="*/ 1859719 w 2417248"/>
                <a:gd name="connsiteY19" fmla="*/ 2523330 h 2733329"/>
                <a:gd name="connsiteX20" fmla="*/ 1554919 w 2417248"/>
                <a:gd name="connsiteY20" fmla="*/ 2207100 h 2733329"/>
                <a:gd name="connsiteX21" fmla="*/ 1333939 w 2417248"/>
                <a:gd name="connsiteY21" fmla="*/ 1848960 h 2733329"/>
                <a:gd name="connsiteX22" fmla="*/ 1055809 w 2417248"/>
                <a:gd name="connsiteY22" fmla="*/ 1612740 h 2733329"/>
                <a:gd name="connsiteX23" fmla="*/ 648139 w 2417248"/>
                <a:gd name="connsiteY23" fmla="*/ 1567020 h 2733329"/>
                <a:gd name="connsiteX24" fmla="*/ 286189 w 2417248"/>
                <a:gd name="connsiteY24" fmla="*/ 1620360 h 2733329"/>
                <a:gd name="connsiteX25" fmla="*/ 95689 w 2417248"/>
                <a:gd name="connsiteY25" fmla="*/ 1666080 h 2733329"/>
                <a:gd name="connsiteX26" fmla="*/ 27109 w 2417248"/>
                <a:gd name="connsiteY26" fmla="*/ 1467960 h 2733329"/>
                <a:gd name="connsiteX27" fmla="*/ 4249 w 2417248"/>
                <a:gd name="connsiteY27" fmla="*/ 1300320 h 2733329"/>
                <a:gd name="connsiteX28" fmla="*/ 114739 w 2417248"/>
                <a:gd name="connsiteY28" fmla="*/ 1197450 h 2733329"/>
                <a:gd name="connsiteX0" fmla="*/ 114739 w 2417248"/>
                <a:gd name="connsiteY0" fmla="*/ 1205954 h 2741833"/>
                <a:gd name="connsiteX1" fmla="*/ 709099 w 2417248"/>
                <a:gd name="connsiteY1" fmla="*/ 1266914 h 2741833"/>
                <a:gd name="connsiteX2" fmla="*/ 1063429 w 2417248"/>
                <a:gd name="connsiteY2" fmla="*/ 1217384 h 2741833"/>
                <a:gd name="connsiteX3" fmla="*/ 1280599 w 2417248"/>
                <a:gd name="connsiteY3" fmla="*/ 1034504 h 2741833"/>
                <a:gd name="connsiteX4" fmla="*/ 1543489 w 2417248"/>
                <a:gd name="connsiteY4" fmla="*/ 615404 h 2741833"/>
                <a:gd name="connsiteX5" fmla="*/ 1825429 w 2417248"/>
                <a:gd name="connsiteY5" fmla="*/ 291554 h 2741833"/>
                <a:gd name="connsiteX6" fmla="*/ 2073437 w 2417248"/>
                <a:gd name="connsiteY6" fmla="*/ 81325 h 2741833"/>
                <a:gd name="connsiteX7" fmla="*/ 2382726 w 2417248"/>
                <a:gd name="connsiteY7" fmla="*/ 26985 h 2741833"/>
                <a:gd name="connsiteX8" fmla="*/ 2259769 w 2417248"/>
                <a:gd name="connsiteY8" fmla="*/ 493484 h 2741833"/>
                <a:gd name="connsiteX9" fmla="*/ 2194999 w 2417248"/>
                <a:gd name="connsiteY9" fmla="*/ 851624 h 2741833"/>
                <a:gd name="connsiteX10" fmla="*/ 2179759 w 2417248"/>
                <a:gd name="connsiteY10" fmla="*/ 1144994 h 2741833"/>
                <a:gd name="connsiteX11" fmla="*/ 2156899 w 2417248"/>
                <a:gd name="connsiteY11" fmla="*/ 1331684 h 2741833"/>
                <a:gd name="connsiteX12" fmla="*/ 2065459 w 2417248"/>
                <a:gd name="connsiteY12" fmla="*/ 1400264 h 2741833"/>
                <a:gd name="connsiteX13" fmla="*/ 2183569 w 2417248"/>
                <a:gd name="connsiteY13" fmla="*/ 1571714 h 2741833"/>
                <a:gd name="connsiteX14" fmla="*/ 2179759 w 2417248"/>
                <a:gd name="connsiteY14" fmla="*/ 1785074 h 2741833"/>
                <a:gd name="connsiteX15" fmla="*/ 2210239 w 2417248"/>
                <a:gd name="connsiteY15" fmla="*/ 2055584 h 2741833"/>
                <a:gd name="connsiteX16" fmla="*/ 2324539 w 2417248"/>
                <a:gd name="connsiteY16" fmla="*/ 2375624 h 2741833"/>
                <a:gd name="connsiteX17" fmla="*/ 2415979 w 2417248"/>
                <a:gd name="connsiteY17" fmla="*/ 2581364 h 2741833"/>
                <a:gd name="connsiteX18" fmla="*/ 2255959 w 2417248"/>
                <a:gd name="connsiteY18" fmla="*/ 2741384 h 2741833"/>
                <a:gd name="connsiteX19" fmla="*/ 1859719 w 2417248"/>
                <a:gd name="connsiteY19" fmla="*/ 2531834 h 2741833"/>
                <a:gd name="connsiteX20" fmla="*/ 1554919 w 2417248"/>
                <a:gd name="connsiteY20" fmla="*/ 2215604 h 2741833"/>
                <a:gd name="connsiteX21" fmla="*/ 1333939 w 2417248"/>
                <a:gd name="connsiteY21" fmla="*/ 1857464 h 2741833"/>
                <a:gd name="connsiteX22" fmla="*/ 1055809 w 2417248"/>
                <a:gd name="connsiteY22" fmla="*/ 1621244 h 2741833"/>
                <a:gd name="connsiteX23" fmla="*/ 648139 w 2417248"/>
                <a:gd name="connsiteY23" fmla="*/ 1575524 h 2741833"/>
                <a:gd name="connsiteX24" fmla="*/ 286189 w 2417248"/>
                <a:gd name="connsiteY24" fmla="*/ 1628864 h 2741833"/>
                <a:gd name="connsiteX25" fmla="*/ 95689 w 2417248"/>
                <a:gd name="connsiteY25" fmla="*/ 1674584 h 2741833"/>
                <a:gd name="connsiteX26" fmla="*/ 27109 w 2417248"/>
                <a:gd name="connsiteY26" fmla="*/ 1476464 h 2741833"/>
                <a:gd name="connsiteX27" fmla="*/ 4249 w 2417248"/>
                <a:gd name="connsiteY27" fmla="*/ 1308824 h 2741833"/>
                <a:gd name="connsiteX28" fmla="*/ 114739 w 2417248"/>
                <a:gd name="connsiteY28" fmla="*/ 1205954 h 2741833"/>
                <a:gd name="connsiteX0" fmla="*/ 114739 w 2417248"/>
                <a:gd name="connsiteY0" fmla="*/ 1252587 h 2788466"/>
                <a:gd name="connsiteX1" fmla="*/ 709099 w 2417248"/>
                <a:gd name="connsiteY1" fmla="*/ 1313547 h 2788466"/>
                <a:gd name="connsiteX2" fmla="*/ 1063429 w 2417248"/>
                <a:gd name="connsiteY2" fmla="*/ 1264017 h 2788466"/>
                <a:gd name="connsiteX3" fmla="*/ 1280599 w 2417248"/>
                <a:gd name="connsiteY3" fmla="*/ 1081137 h 2788466"/>
                <a:gd name="connsiteX4" fmla="*/ 1543489 w 2417248"/>
                <a:gd name="connsiteY4" fmla="*/ 662037 h 2788466"/>
                <a:gd name="connsiteX5" fmla="*/ 1825429 w 2417248"/>
                <a:gd name="connsiteY5" fmla="*/ 338187 h 2788466"/>
                <a:gd name="connsiteX6" fmla="*/ 2073437 w 2417248"/>
                <a:gd name="connsiteY6" fmla="*/ 127958 h 2788466"/>
                <a:gd name="connsiteX7" fmla="*/ 2358489 w 2417248"/>
                <a:gd name="connsiteY7" fmla="*/ 20297 h 2788466"/>
                <a:gd name="connsiteX8" fmla="*/ 2259769 w 2417248"/>
                <a:gd name="connsiteY8" fmla="*/ 540117 h 2788466"/>
                <a:gd name="connsiteX9" fmla="*/ 2194999 w 2417248"/>
                <a:gd name="connsiteY9" fmla="*/ 898257 h 2788466"/>
                <a:gd name="connsiteX10" fmla="*/ 2179759 w 2417248"/>
                <a:gd name="connsiteY10" fmla="*/ 1191627 h 2788466"/>
                <a:gd name="connsiteX11" fmla="*/ 2156899 w 2417248"/>
                <a:gd name="connsiteY11" fmla="*/ 1378317 h 2788466"/>
                <a:gd name="connsiteX12" fmla="*/ 2065459 w 2417248"/>
                <a:gd name="connsiteY12" fmla="*/ 1446897 h 2788466"/>
                <a:gd name="connsiteX13" fmla="*/ 2183569 w 2417248"/>
                <a:gd name="connsiteY13" fmla="*/ 1618347 h 2788466"/>
                <a:gd name="connsiteX14" fmla="*/ 2179759 w 2417248"/>
                <a:gd name="connsiteY14" fmla="*/ 1831707 h 2788466"/>
                <a:gd name="connsiteX15" fmla="*/ 2210239 w 2417248"/>
                <a:gd name="connsiteY15" fmla="*/ 2102217 h 2788466"/>
                <a:gd name="connsiteX16" fmla="*/ 2324539 w 2417248"/>
                <a:gd name="connsiteY16" fmla="*/ 2422257 h 2788466"/>
                <a:gd name="connsiteX17" fmla="*/ 2415979 w 2417248"/>
                <a:gd name="connsiteY17" fmla="*/ 2627997 h 2788466"/>
                <a:gd name="connsiteX18" fmla="*/ 2255959 w 2417248"/>
                <a:gd name="connsiteY18" fmla="*/ 2788017 h 2788466"/>
                <a:gd name="connsiteX19" fmla="*/ 1859719 w 2417248"/>
                <a:gd name="connsiteY19" fmla="*/ 2578467 h 2788466"/>
                <a:gd name="connsiteX20" fmla="*/ 1554919 w 2417248"/>
                <a:gd name="connsiteY20" fmla="*/ 2262237 h 2788466"/>
                <a:gd name="connsiteX21" fmla="*/ 1333939 w 2417248"/>
                <a:gd name="connsiteY21" fmla="*/ 1904097 h 2788466"/>
                <a:gd name="connsiteX22" fmla="*/ 1055809 w 2417248"/>
                <a:gd name="connsiteY22" fmla="*/ 1667877 h 2788466"/>
                <a:gd name="connsiteX23" fmla="*/ 648139 w 2417248"/>
                <a:gd name="connsiteY23" fmla="*/ 1622157 h 2788466"/>
                <a:gd name="connsiteX24" fmla="*/ 286189 w 2417248"/>
                <a:gd name="connsiteY24" fmla="*/ 1675497 h 2788466"/>
                <a:gd name="connsiteX25" fmla="*/ 95689 w 2417248"/>
                <a:gd name="connsiteY25" fmla="*/ 1721217 h 2788466"/>
                <a:gd name="connsiteX26" fmla="*/ 27109 w 2417248"/>
                <a:gd name="connsiteY26" fmla="*/ 1523097 h 2788466"/>
                <a:gd name="connsiteX27" fmla="*/ 4249 w 2417248"/>
                <a:gd name="connsiteY27" fmla="*/ 1355457 h 2788466"/>
                <a:gd name="connsiteX28" fmla="*/ 114739 w 2417248"/>
                <a:gd name="connsiteY28" fmla="*/ 1252587 h 2788466"/>
                <a:gd name="connsiteX0" fmla="*/ 114739 w 2416812"/>
                <a:gd name="connsiteY0" fmla="*/ 1252587 h 2861021"/>
                <a:gd name="connsiteX1" fmla="*/ 709099 w 2416812"/>
                <a:gd name="connsiteY1" fmla="*/ 1313547 h 2861021"/>
                <a:gd name="connsiteX2" fmla="*/ 1063429 w 2416812"/>
                <a:gd name="connsiteY2" fmla="*/ 1264017 h 2861021"/>
                <a:gd name="connsiteX3" fmla="*/ 1280599 w 2416812"/>
                <a:gd name="connsiteY3" fmla="*/ 1081137 h 2861021"/>
                <a:gd name="connsiteX4" fmla="*/ 1543489 w 2416812"/>
                <a:gd name="connsiteY4" fmla="*/ 662037 h 2861021"/>
                <a:gd name="connsiteX5" fmla="*/ 1825429 w 2416812"/>
                <a:gd name="connsiteY5" fmla="*/ 338187 h 2861021"/>
                <a:gd name="connsiteX6" fmla="*/ 2073437 w 2416812"/>
                <a:gd name="connsiteY6" fmla="*/ 127958 h 2861021"/>
                <a:gd name="connsiteX7" fmla="*/ 2358489 w 2416812"/>
                <a:gd name="connsiteY7" fmla="*/ 20297 h 2861021"/>
                <a:gd name="connsiteX8" fmla="*/ 2259769 w 2416812"/>
                <a:gd name="connsiteY8" fmla="*/ 540117 h 2861021"/>
                <a:gd name="connsiteX9" fmla="*/ 2194999 w 2416812"/>
                <a:gd name="connsiteY9" fmla="*/ 898257 h 2861021"/>
                <a:gd name="connsiteX10" fmla="*/ 2179759 w 2416812"/>
                <a:gd name="connsiteY10" fmla="*/ 1191627 h 2861021"/>
                <a:gd name="connsiteX11" fmla="*/ 2156899 w 2416812"/>
                <a:gd name="connsiteY11" fmla="*/ 1378317 h 2861021"/>
                <a:gd name="connsiteX12" fmla="*/ 2065459 w 2416812"/>
                <a:gd name="connsiteY12" fmla="*/ 1446897 h 2861021"/>
                <a:gd name="connsiteX13" fmla="*/ 2183569 w 2416812"/>
                <a:gd name="connsiteY13" fmla="*/ 1618347 h 2861021"/>
                <a:gd name="connsiteX14" fmla="*/ 2179759 w 2416812"/>
                <a:gd name="connsiteY14" fmla="*/ 1831707 h 2861021"/>
                <a:gd name="connsiteX15" fmla="*/ 2210239 w 2416812"/>
                <a:gd name="connsiteY15" fmla="*/ 2102217 h 2861021"/>
                <a:gd name="connsiteX16" fmla="*/ 2324539 w 2416812"/>
                <a:gd name="connsiteY16" fmla="*/ 2422257 h 2861021"/>
                <a:gd name="connsiteX17" fmla="*/ 2415979 w 2416812"/>
                <a:gd name="connsiteY17" fmla="*/ 2627997 h 2861021"/>
                <a:gd name="connsiteX18" fmla="*/ 2270502 w 2416812"/>
                <a:gd name="connsiteY18" fmla="*/ 2860728 h 2861021"/>
                <a:gd name="connsiteX19" fmla="*/ 1859719 w 2416812"/>
                <a:gd name="connsiteY19" fmla="*/ 2578467 h 2861021"/>
                <a:gd name="connsiteX20" fmla="*/ 1554919 w 2416812"/>
                <a:gd name="connsiteY20" fmla="*/ 2262237 h 2861021"/>
                <a:gd name="connsiteX21" fmla="*/ 1333939 w 2416812"/>
                <a:gd name="connsiteY21" fmla="*/ 1904097 h 2861021"/>
                <a:gd name="connsiteX22" fmla="*/ 1055809 w 2416812"/>
                <a:gd name="connsiteY22" fmla="*/ 1667877 h 2861021"/>
                <a:gd name="connsiteX23" fmla="*/ 648139 w 2416812"/>
                <a:gd name="connsiteY23" fmla="*/ 1622157 h 2861021"/>
                <a:gd name="connsiteX24" fmla="*/ 286189 w 2416812"/>
                <a:gd name="connsiteY24" fmla="*/ 1675497 h 2861021"/>
                <a:gd name="connsiteX25" fmla="*/ 95689 w 2416812"/>
                <a:gd name="connsiteY25" fmla="*/ 1721217 h 2861021"/>
                <a:gd name="connsiteX26" fmla="*/ 27109 w 2416812"/>
                <a:gd name="connsiteY26" fmla="*/ 1523097 h 2861021"/>
                <a:gd name="connsiteX27" fmla="*/ 4249 w 2416812"/>
                <a:gd name="connsiteY27" fmla="*/ 1355457 h 2861021"/>
                <a:gd name="connsiteX28" fmla="*/ 114739 w 2416812"/>
                <a:gd name="connsiteY28" fmla="*/ 1252587 h 2861021"/>
                <a:gd name="connsiteX0" fmla="*/ 114739 w 2542354"/>
                <a:gd name="connsiteY0" fmla="*/ 1252587 h 2949240"/>
                <a:gd name="connsiteX1" fmla="*/ 709099 w 2542354"/>
                <a:gd name="connsiteY1" fmla="*/ 1313547 h 2949240"/>
                <a:gd name="connsiteX2" fmla="*/ 1063429 w 2542354"/>
                <a:gd name="connsiteY2" fmla="*/ 1264017 h 2949240"/>
                <a:gd name="connsiteX3" fmla="*/ 1280599 w 2542354"/>
                <a:gd name="connsiteY3" fmla="*/ 1081137 h 2949240"/>
                <a:gd name="connsiteX4" fmla="*/ 1543489 w 2542354"/>
                <a:gd name="connsiteY4" fmla="*/ 662037 h 2949240"/>
                <a:gd name="connsiteX5" fmla="*/ 1825429 w 2542354"/>
                <a:gd name="connsiteY5" fmla="*/ 338187 h 2949240"/>
                <a:gd name="connsiteX6" fmla="*/ 2073437 w 2542354"/>
                <a:gd name="connsiteY6" fmla="*/ 127958 h 2949240"/>
                <a:gd name="connsiteX7" fmla="*/ 2358489 w 2542354"/>
                <a:gd name="connsiteY7" fmla="*/ 20297 h 2949240"/>
                <a:gd name="connsiteX8" fmla="*/ 2259769 w 2542354"/>
                <a:gd name="connsiteY8" fmla="*/ 540117 h 2949240"/>
                <a:gd name="connsiteX9" fmla="*/ 2194999 w 2542354"/>
                <a:gd name="connsiteY9" fmla="*/ 898257 h 2949240"/>
                <a:gd name="connsiteX10" fmla="*/ 2179759 w 2542354"/>
                <a:gd name="connsiteY10" fmla="*/ 1191627 h 2949240"/>
                <a:gd name="connsiteX11" fmla="*/ 2156899 w 2542354"/>
                <a:gd name="connsiteY11" fmla="*/ 1378317 h 2949240"/>
                <a:gd name="connsiteX12" fmla="*/ 2065459 w 2542354"/>
                <a:gd name="connsiteY12" fmla="*/ 1446897 h 2949240"/>
                <a:gd name="connsiteX13" fmla="*/ 2183569 w 2542354"/>
                <a:gd name="connsiteY13" fmla="*/ 1618347 h 2949240"/>
                <a:gd name="connsiteX14" fmla="*/ 2179759 w 2542354"/>
                <a:gd name="connsiteY14" fmla="*/ 1831707 h 2949240"/>
                <a:gd name="connsiteX15" fmla="*/ 2210239 w 2542354"/>
                <a:gd name="connsiteY15" fmla="*/ 2102217 h 2949240"/>
                <a:gd name="connsiteX16" fmla="*/ 2324539 w 2542354"/>
                <a:gd name="connsiteY16" fmla="*/ 2422257 h 2949240"/>
                <a:gd name="connsiteX17" fmla="*/ 2542012 w 2542354"/>
                <a:gd name="connsiteY17" fmla="*/ 2918841 h 2949240"/>
                <a:gd name="connsiteX18" fmla="*/ 2270502 w 2542354"/>
                <a:gd name="connsiteY18" fmla="*/ 2860728 h 2949240"/>
                <a:gd name="connsiteX19" fmla="*/ 1859719 w 2542354"/>
                <a:gd name="connsiteY19" fmla="*/ 2578467 h 2949240"/>
                <a:gd name="connsiteX20" fmla="*/ 1554919 w 2542354"/>
                <a:gd name="connsiteY20" fmla="*/ 2262237 h 2949240"/>
                <a:gd name="connsiteX21" fmla="*/ 1333939 w 2542354"/>
                <a:gd name="connsiteY21" fmla="*/ 1904097 h 2949240"/>
                <a:gd name="connsiteX22" fmla="*/ 1055809 w 2542354"/>
                <a:gd name="connsiteY22" fmla="*/ 1667877 h 2949240"/>
                <a:gd name="connsiteX23" fmla="*/ 648139 w 2542354"/>
                <a:gd name="connsiteY23" fmla="*/ 1622157 h 2949240"/>
                <a:gd name="connsiteX24" fmla="*/ 286189 w 2542354"/>
                <a:gd name="connsiteY24" fmla="*/ 1675497 h 2949240"/>
                <a:gd name="connsiteX25" fmla="*/ 95689 w 2542354"/>
                <a:gd name="connsiteY25" fmla="*/ 1721217 h 2949240"/>
                <a:gd name="connsiteX26" fmla="*/ 27109 w 2542354"/>
                <a:gd name="connsiteY26" fmla="*/ 1523097 h 2949240"/>
                <a:gd name="connsiteX27" fmla="*/ 4249 w 2542354"/>
                <a:gd name="connsiteY27" fmla="*/ 1355457 h 2949240"/>
                <a:gd name="connsiteX28" fmla="*/ 114739 w 2542354"/>
                <a:gd name="connsiteY28" fmla="*/ 1252587 h 2949240"/>
                <a:gd name="connsiteX0" fmla="*/ 114739 w 2542354"/>
                <a:gd name="connsiteY0" fmla="*/ 1292758 h 2989411"/>
                <a:gd name="connsiteX1" fmla="*/ 709099 w 2542354"/>
                <a:gd name="connsiteY1" fmla="*/ 1353718 h 2989411"/>
                <a:gd name="connsiteX2" fmla="*/ 1063429 w 2542354"/>
                <a:gd name="connsiteY2" fmla="*/ 1304188 h 2989411"/>
                <a:gd name="connsiteX3" fmla="*/ 1280599 w 2542354"/>
                <a:gd name="connsiteY3" fmla="*/ 1121308 h 2989411"/>
                <a:gd name="connsiteX4" fmla="*/ 1543489 w 2542354"/>
                <a:gd name="connsiteY4" fmla="*/ 702208 h 2989411"/>
                <a:gd name="connsiteX5" fmla="*/ 1825429 w 2542354"/>
                <a:gd name="connsiteY5" fmla="*/ 378358 h 2989411"/>
                <a:gd name="connsiteX6" fmla="*/ 2073437 w 2542354"/>
                <a:gd name="connsiteY6" fmla="*/ 168129 h 2989411"/>
                <a:gd name="connsiteX7" fmla="*/ 2426352 w 2542354"/>
                <a:gd name="connsiteY7" fmla="*/ 16841 h 2989411"/>
                <a:gd name="connsiteX8" fmla="*/ 2259769 w 2542354"/>
                <a:gd name="connsiteY8" fmla="*/ 580288 h 2989411"/>
                <a:gd name="connsiteX9" fmla="*/ 2194999 w 2542354"/>
                <a:gd name="connsiteY9" fmla="*/ 938428 h 2989411"/>
                <a:gd name="connsiteX10" fmla="*/ 2179759 w 2542354"/>
                <a:gd name="connsiteY10" fmla="*/ 1231798 h 2989411"/>
                <a:gd name="connsiteX11" fmla="*/ 2156899 w 2542354"/>
                <a:gd name="connsiteY11" fmla="*/ 1418488 h 2989411"/>
                <a:gd name="connsiteX12" fmla="*/ 2065459 w 2542354"/>
                <a:gd name="connsiteY12" fmla="*/ 1487068 h 2989411"/>
                <a:gd name="connsiteX13" fmla="*/ 2183569 w 2542354"/>
                <a:gd name="connsiteY13" fmla="*/ 1658518 h 2989411"/>
                <a:gd name="connsiteX14" fmla="*/ 2179759 w 2542354"/>
                <a:gd name="connsiteY14" fmla="*/ 1871878 h 2989411"/>
                <a:gd name="connsiteX15" fmla="*/ 2210239 w 2542354"/>
                <a:gd name="connsiteY15" fmla="*/ 2142388 h 2989411"/>
                <a:gd name="connsiteX16" fmla="*/ 2324539 w 2542354"/>
                <a:gd name="connsiteY16" fmla="*/ 2462428 h 2989411"/>
                <a:gd name="connsiteX17" fmla="*/ 2542012 w 2542354"/>
                <a:gd name="connsiteY17" fmla="*/ 2959012 h 2989411"/>
                <a:gd name="connsiteX18" fmla="*/ 2270502 w 2542354"/>
                <a:gd name="connsiteY18" fmla="*/ 2900899 h 2989411"/>
                <a:gd name="connsiteX19" fmla="*/ 1859719 w 2542354"/>
                <a:gd name="connsiteY19" fmla="*/ 2618638 h 2989411"/>
                <a:gd name="connsiteX20" fmla="*/ 1554919 w 2542354"/>
                <a:gd name="connsiteY20" fmla="*/ 2302408 h 2989411"/>
                <a:gd name="connsiteX21" fmla="*/ 1333939 w 2542354"/>
                <a:gd name="connsiteY21" fmla="*/ 1944268 h 2989411"/>
                <a:gd name="connsiteX22" fmla="*/ 1055809 w 2542354"/>
                <a:gd name="connsiteY22" fmla="*/ 1708048 h 2989411"/>
                <a:gd name="connsiteX23" fmla="*/ 648139 w 2542354"/>
                <a:gd name="connsiteY23" fmla="*/ 1662328 h 2989411"/>
                <a:gd name="connsiteX24" fmla="*/ 286189 w 2542354"/>
                <a:gd name="connsiteY24" fmla="*/ 1715668 h 2989411"/>
                <a:gd name="connsiteX25" fmla="*/ 95689 w 2542354"/>
                <a:gd name="connsiteY25" fmla="*/ 1761388 h 2989411"/>
                <a:gd name="connsiteX26" fmla="*/ 27109 w 2542354"/>
                <a:gd name="connsiteY26" fmla="*/ 1563268 h 2989411"/>
                <a:gd name="connsiteX27" fmla="*/ 4249 w 2542354"/>
                <a:gd name="connsiteY27" fmla="*/ 1395628 h 2989411"/>
                <a:gd name="connsiteX28" fmla="*/ 114739 w 2542354"/>
                <a:gd name="connsiteY28" fmla="*/ 1292758 h 2989411"/>
                <a:gd name="connsiteX0" fmla="*/ 114739 w 2542354"/>
                <a:gd name="connsiteY0" fmla="*/ 1310958 h 3007611"/>
                <a:gd name="connsiteX1" fmla="*/ 709099 w 2542354"/>
                <a:gd name="connsiteY1" fmla="*/ 1371918 h 3007611"/>
                <a:gd name="connsiteX2" fmla="*/ 1063429 w 2542354"/>
                <a:gd name="connsiteY2" fmla="*/ 1322388 h 3007611"/>
                <a:gd name="connsiteX3" fmla="*/ 1280599 w 2542354"/>
                <a:gd name="connsiteY3" fmla="*/ 1139508 h 3007611"/>
                <a:gd name="connsiteX4" fmla="*/ 1543489 w 2542354"/>
                <a:gd name="connsiteY4" fmla="*/ 720408 h 3007611"/>
                <a:gd name="connsiteX5" fmla="*/ 1825429 w 2542354"/>
                <a:gd name="connsiteY5" fmla="*/ 396558 h 3007611"/>
                <a:gd name="connsiteX6" fmla="*/ 2073437 w 2542354"/>
                <a:gd name="connsiteY6" fmla="*/ 186329 h 3007611"/>
                <a:gd name="connsiteX7" fmla="*/ 2406963 w 2542354"/>
                <a:gd name="connsiteY7" fmla="*/ 15651 h 3007611"/>
                <a:gd name="connsiteX8" fmla="*/ 2259769 w 2542354"/>
                <a:gd name="connsiteY8" fmla="*/ 598488 h 3007611"/>
                <a:gd name="connsiteX9" fmla="*/ 2194999 w 2542354"/>
                <a:gd name="connsiteY9" fmla="*/ 956628 h 3007611"/>
                <a:gd name="connsiteX10" fmla="*/ 2179759 w 2542354"/>
                <a:gd name="connsiteY10" fmla="*/ 1249998 h 3007611"/>
                <a:gd name="connsiteX11" fmla="*/ 2156899 w 2542354"/>
                <a:gd name="connsiteY11" fmla="*/ 1436688 h 3007611"/>
                <a:gd name="connsiteX12" fmla="*/ 2065459 w 2542354"/>
                <a:gd name="connsiteY12" fmla="*/ 1505268 h 3007611"/>
                <a:gd name="connsiteX13" fmla="*/ 2183569 w 2542354"/>
                <a:gd name="connsiteY13" fmla="*/ 1676718 h 3007611"/>
                <a:gd name="connsiteX14" fmla="*/ 2179759 w 2542354"/>
                <a:gd name="connsiteY14" fmla="*/ 1890078 h 3007611"/>
                <a:gd name="connsiteX15" fmla="*/ 2210239 w 2542354"/>
                <a:gd name="connsiteY15" fmla="*/ 2160588 h 3007611"/>
                <a:gd name="connsiteX16" fmla="*/ 2324539 w 2542354"/>
                <a:gd name="connsiteY16" fmla="*/ 2480628 h 3007611"/>
                <a:gd name="connsiteX17" fmla="*/ 2542012 w 2542354"/>
                <a:gd name="connsiteY17" fmla="*/ 2977212 h 3007611"/>
                <a:gd name="connsiteX18" fmla="*/ 2270502 w 2542354"/>
                <a:gd name="connsiteY18" fmla="*/ 2919099 h 3007611"/>
                <a:gd name="connsiteX19" fmla="*/ 1859719 w 2542354"/>
                <a:gd name="connsiteY19" fmla="*/ 2636838 h 3007611"/>
                <a:gd name="connsiteX20" fmla="*/ 1554919 w 2542354"/>
                <a:gd name="connsiteY20" fmla="*/ 2320608 h 3007611"/>
                <a:gd name="connsiteX21" fmla="*/ 1333939 w 2542354"/>
                <a:gd name="connsiteY21" fmla="*/ 1962468 h 3007611"/>
                <a:gd name="connsiteX22" fmla="*/ 1055809 w 2542354"/>
                <a:gd name="connsiteY22" fmla="*/ 1726248 h 3007611"/>
                <a:gd name="connsiteX23" fmla="*/ 648139 w 2542354"/>
                <a:gd name="connsiteY23" fmla="*/ 1680528 h 3007611"/>
                <a:gd name="connsiteX24" fmla="*/ 286189 w 2542354"/>
                <a:gd name="connsiteY24" fmla="*/ 1733868 h 3007611"/>
                <a:gd name="connsiteX25" fmla="*/ 95689 w 2542354"/>
                <a:gd name="connsiteY25" fmla="*/ 1779588 h 3007611"/>
                <a:gd name="connsiteX26" fmla="*/ 27109 w 2542354"/>
                <a:gd name="connsiteY26" fmla="*/ 1581468 h 3007611"/>
                <a:gd name="connsiteX27" fmla="*/ 4249 w 2542354"/>
                <a:gd name="connsiteY27" fmla="*/ 1413828 h 3007611"/>
                <a:gd name="connsiteX28" fmla="*/ 114739 w 2542354"/>
                <a:gd name="connsiteY28" fmla="*/ 1310958 h 3007611"/>
                <a:gd name="connsiteX0" fmla="*/ 114739 w 2542354"/>
                <a:gd name="connsiteY0" fmla="*/ 1315751 h 3012404"/>
                <a:gd name="connsiteX1" fmla="*/ 709099 w 2542354"/>
                <a:gd name="connsiteY1" fmla="*/ 1376711 h 3012404"/>
                <a:gd name="connsiteX2" fmla="*/ 1063429 w 2542354"/>
                <a:gd name="connsiteY2" fmla="*/ 1327181 h 3012404"/>
                <a:gd name="connsiteX3" fmla="*/ 1280599 w 2542354"/>
                <a:gd name="connsiteY3" fmla="*/ 1144301 h 3012404"/>
                <a:gd name="connsiteX4" fmla="*/ 1543489 w 2542354"/>
                <a:gd name="connsiteY4" fmla="*/ 725201 h 3012404"/>
                <a:gd name="connsiteX5" fmla="*/ 1825429 w 2542354"/>
                <a:gd name="connsiteY5" fmla="*/ 401351 h 3012404"/>
                <a:gd name="connsiteX6" fmla="*/ 2092826 w 2542354"/>
                <a:gd name="connsiteY6" fmla="*/ 157190 h 3012404"/>
                <a:gd name="connsiteX7" fmla="*/ 2406963 w 2542354"/>
                <a:gd name="connsiteY7" fmla="*/ 20444 h 3012404"/>
                <a:gd name="connsiteX8" fmla="*/ 2259769 w 2542354"/>
                <a:gd name="connsiteY8" fmla="*/ 603281 h 3012404"/>
                <a:gd name="connsiteX9" fmla="*/ 2194999 w 2542354"/>
                <a:gd name="connsiteY9" fmla="*/ 961421 h 3012404"/>
                <a:gd name="connsiteX10" fmla="*/ 2179759 w 2542354"/>
                <a:gd name="connsiteY10" fmla="*/ 1254791 h 3012404"/>
                <a:gd name="connsiteX11" fmla="*/ 2156899 w 2542354"/>
                <a:gd name="connsiteY11" fmla="*/ 1441481 h 3012404"/>
                <a:gd name="connsiteX12" fmla="*/ 2065459 w 2542354"/>
                <a:gd name="connsiteY12" fmla="*/ 1510061 h 3012404"/>
                <a:gd name="connsiteX13" fmla="*/ 2183569 w 2542354"/>
                <a:gd name="connsiteY13" fmla="*/ 1681511 h 3012404"/>
                <a:gd name="connsiteX14" fmla="*/ 2179759 w 2542354"/>
                <a:gd name="connsiteY14" fmla="*/ 1894871 h 3012404"/>
                <a:gd name="connsiteX15" fmla="*/ 2210239 w 2542354"/>
                <a:gd name="connsiteY15" fmla="*/ 2165381 h 3012404"/>
                <a:gd name="connsiteX16" fmla="*/ 2324539 w 2542354"/>
                <a:gd name="connsiteY16" fmla="*/ 2485421 h 3012404"/>
                <a:gd name="connsiteX17" fmla="*/ 2542012 w 2542354"/>
                <a:gd name="connsiteY17" fmla="*/ 2982005 h 3012404"/>
                <a:gd name="connsiteX18" fmla="*/ 2270502 w 2542354"/>
                <a:gd name="connsiteY18" fmla="*/ 2923892 h 3012404"/>
                <a:gd name="connsiteX19" fmla="*/ 1859719 w 2542354"/>
                <a:gd name="connsiteY19" fmla="*/ 2641631 h 3012404"/>
                <a:gd name="connsiteX20" fmla="*/ 1554919 w 2542354"/>
                <a:gd name="connsiteY20" fmla="*/ 2325401 h 3012404"/>
                <a:gd name="connsiteX21" fmla="*/ 1333939 w 2542354"/>
                <a:gd name="connsiteY21" fmla="*/ 1967261 h 3012404"/>
                <a:gd name="connsiteX22" fmla="*/ 1055809 w 2542354"/>
                <a:gd name="connsiteY22" fmla="*/ 1731041 h 3012404"/>
                <a:gd name="connsiteX23" fmla="*/ 648139 w 2542354"/>
                <a:gd name="connsiteY23" fmla="*/ 1685321 h 3012404"/>
                <a:gd name="connsiteX24" fmla="*/ 286189 w 2542354"/>
                <a:gd name="connsiteY24" fmla="*/ 1738661 h 3012404"/>
                <a:gd name="connsiteX25" fmla="*/ 95689 w 2542354"/>
                <a:gd name="connsiteY25" fmla="*/ 1784381 h 3012404"/>
                <a:gd name="connsiteX26" fmla="*/ 27109 w 2542354"/>
                <a:gd name="connsiteY26" fmla="*/ 1586261 h 3012404"/>
                <a:gd name="connsiteX27" fmla="*/ 4249 w 2542354"/>
                <a:gd name="connsiteY27" fmla="*/ 1418621 h 3012404"/>
                <a:gd name="connsiteX28" fmla="*/ 114739 w 2542354"/>
                <a:gd name="connsiteY28" fmla="*/ 1315751 h 3012404"/>
                <a:gd name="connsiteX0" fmla="*/ 114739 w 2542354"/>
                <a:gd name="connsiteY0" fmla="*/ 1285052 h 2981705"/>
                <a:gd name="connsiteX1" fmla="*/ 709099 w 2542354"/>
                <a:gd name="connsiteY1" fmla="*/ 1346012 h 2981705"/>
                <a:gd name="connsiteX2" fmla="*/ 1063429 w 2542354"/>
                <a:gd name="connsiteY2" fmla="*/ 1296482 h 2981705"/>
                <a:gd name="connsiteX3" fmla="*/ 1280599 w 2542354"/>
                <a:gd name="connsiteY3" fmla="*/ 1113602 h 2981705"/>
                <a:gd name="connsiteX4" fmla="*/ 1543489 w 2542354"/>
                <a:gd name="connsiteY4" fmla="*/ 694502 h 2981705"/>
                <a:gd name="connsiteX5" fmla="*/ 1825429 w 2542354"/>
                <a:gd name="connsiteY5" fmla="*/ 370652 h 2981705"/>
                <a:gd name="connsiteX6" fmla="*/ 2092826 w 2542354"/>
                <a:gd name="connsiteY6" fmla="*/ 126491 h 2981705"/>
                <a:gd name="connsiteX7" fmla="*/ 2416658 w 2542354"/>
                <a:gd name="connsiteY7" fmla="*/ 23677 h 2981705"/>
                <a:gd name="connsiteX8" fmla="*/ 2259769 w 2542354"/>
                <a:gd name="connsiteY8" fmla="*/ 572582 h 2981705"/>
                <a:gd name="connsiteX9" fmla="*/ 2194999 w 2542354"/>
                <a:gd name="connsiteY9" fmla="*/ 930722 h 2981705"/>
                <a:gd name="connsiteX10" fmla="*/ 2179759 w 2542354"/>
                <a:gd name="connsiteY10" fmla="*/ 1224092 h 2981705"/>
                <a:gd name="connsiteX11" fmla="*/ 2156899 w 2542354"/>
                <a:gd name="connsiteY11" fmla="*/ 1410782 h 2981705"/>
                <a:gd name="connsiteX12" fmla="*/ 2065459 w 2542354"/>
                <a:gd name="connsiteY12" fmla="*/ 1479362 h 2981705"/>
                <a:gd name="connsiteX13" fmla="*/ 2183569 w 2542354"/>
                <a:gd name="connsiteY13" fmla="*/ 1650812 h 2981705"/>
                <a:gd name="connsiteX14" fmla="*/ 2179759 w 2542354"/>
                <a:gd name="connsiteY14" fmla="*/ 1864172 h 2981705"/>
                <a:gd name="connsiteX15" fmla="*/ 2210239 w 2542354"/>
                <a:gd name="connsiteY15" fmla="*/ 2134682 h 2981705"/>
                <a:gd name="connsiteX16" fmla="*/ 2324539 w 2542354"/>
                <a:gd name="connsiteY16" fmla="*/ 2454722 h 2981705"/>
                <a:gd name="connsiteX17" fmla="*/ 2542012 w 2542354"/>
                <a:gd name="connsiteY17" fmla="*/ 2951306 h 2981705"/>
                <a:gd name="connsiteX18" fmla="*/ 2270502 w 2542354"/>
                <a:gd name="connsiteY18" fmla="*/ 2893193 h 2981705"/>
                <a:gd name="connsiteX19" fmla="*/ 1859719 w 2542354"/>
                <a:gd name="connsiteY19" fmla="*/ 2610932 h 2981705"/>
                <a:gd name="connsiteX20" fmla="*/ 1554919 w 2542354"/>
                <a:gd name="connsiteY20" fmla="*/ 2294702 h 2981705"/>
                <a:gd name="connsiteX21" fmla="*/ 1333939 w 2542354"/>
                <a:gd name="connsiteY21" fmla="*/ 1936562 h 2981705"/>
                <a:gd name="connsiteX22" fmla="*/ 1055809 w 2542354"/>
                <a:gd name="connsiteY22" fmla="*/ 1700342 h 2981705"/>
                <a:gd name="connsiteX23" fmla="*/ 648139 w 2542354"/>
                <a:gd name="connsiteY23" fmla="*/ 1654622 h 2981705"/>
                <a:gd name="connsiteX24" fmla="*/ 286189 w 2542354"/>
                <a:gd name="connsiteY24" fmla="*/ 1707962 h 2981705"/>
                <a:gd name="connsiteX25" fmla="*/ 95689 w 2542354"/>
                <a:gd name="connsiteY25" fmla="*/ 1753682 h 2981705"/>
                <a:gd name="connsiteX26" fmla="*/ 27109 w 2542354"/>
                <a:gd name="connsiteY26" fmla="*/ 1555562 h 2981705"/>
                <a:gd name="connsiteX27" fmla="*/ 4249 w 2542354"/>
                <a:gd name="connsiteY27" fmla="*/ 1387922 h 2981705"/>
                <a:gd name="connsiteX28" fmla="*/ 114739 w 2542354"/>
                <a:gd name="connsiteY28" fmla="*/ 1285052 h 2981705"/>
                <a:gd name="connsiteX0" fmla="*/ 114739 w 2542354"/>
                <a:gd name="connsiteY0" fmla="*/ 1284116 h 2980769"/>
                <a:gd name="connsiteX1" fmla="*/ 709099 w 2542354"/>
                <a:gd name="connsiteY1" fmla="*/ 1345076 h 2980769"/>
                <a:gd name="connsiteX2" fmla="*/ 1063429 w 2542354"/>
                <a:gd name="connsiteY2" fmla="*/ 1295546 h 2980769"/>
                <a:gd name="connsiteX3" fmla="*/ 1280599 w 2542354"/>
                <a:gd name="connsiteY3" fmla="*/ 1112666 h 2980769"/>
                <a:gd name="connsiteX4" fmla="*/ 1543489 w 2542354"/>
                <a:gd name="connsiteY4" fmla="*/ 693566 h 2980769"/>
                <a:gd name="connsiteX5" fmla="*/ 1825429 w 2542354"/>
                <a:gd name="connsiteY5" fmla="*/ 369716 h 2980769"/>
                <a:gd name="connsiteX6" fmla="*/ 2107369 w 2542354"/>
                <a:gd name="connsiteY6" fmla="*/ 130402 h 2980769"/>
                <a:gd name="connsiteX7" fmla="*/ 2416658 w 2542354"/>
                <a:gd name="connsiteY7" fmla="*/ 22741 h 2980769"/>
                <a:gd name="connsiteX8" fmla="*/ 2259769 w 2542354"/>
                <a:gd name="connsiteY8" fmla="*/ 571646 h 2980769"/>
                <a:gd name="connsiteX9" fmla="*/ 2194999 w 2542354"/>
                <a:gd name="connsiteY9" fmla="*/ 929786 h 2980769"/>
                <a:gd name="connsiteX10" fmla="*/ 2179759 w 2542354"/>
                <a:gd name="connsiteY10" fmla="*/ 1223156 h 2980769"/>
                <a:gd name="connsiteX11" fmla="*/ 2156899 w 2542354"/>
                <a:gd name="connsiteY11" fmla="*/ 1409846 h 2980769"/>
                <a:gd name="connsiteX12" fmla="*/ 2065459 w 2542354"/>
                <a:gd name="connsiteY12" fmla="*/ 1478426 h 2980769"/>
                <a:gd name="connsiteX13" fmla="*/ 2183569 w 2542354"/>
                <a:gd name="connsiteY13" fmla="*/ 1649876 h 2980769"/>
                <a:gd name="connsiteX14" fmla="*/ 2179759 w 2542354"/>
                <a:gd name="connsiteY14" fmla="*/ 1863236 h 2980769"/>
                <a:gd name="connsiteX15" fmla="*/ 2210239 w 2542354"/>
                <a:gd name="connsiteY15" fmla="*/ 2133746 h 2980769"/>
                <a:gd name="connsiteX16" fmla="*/ 2324539 w 2542354"/>
                <a:gd name="connsiteY16" fmla="*/ 2453786 h 2980769"/>
                <a:gd name="connsiteX17" fmla="*/ 2542012 w 2542354"/>
                <a:gd name="connsiteY17" fmla="*/ 2950370 h 2980769"/>
                <a:gd name="connsiteX18" fmla="*/ 2270502 w 2542354"/>
                <a:gd name="connsiteY18" fmla="*/ 2892257 h 2980769"/>
                <a:gd name="connsiteX19" fmla="*/ 1859719 w 2542354"/>
                <a:gd name="connsiteY19" fmla="*/ 2609996 h 2980769"/>
                <a:gd name="connsiteX20" fmla="*/ 1554919 w 2542354"/>
                <a:gd name="connsiteY20" fmla="*/ 2293766 h 2980769"/>
                <a:gd name="connsiteX21" fmla="*/ 1333939 w 2542354"/>
                <a:gd name="connsiteY21" fmla="*/ 1935626 h 2980769"/>
                <a:gd name="connsiteX22" fmla="*/ 1055809 w 2542354"/>
                <a:gd name="connsiteY22" fmla="*/ 1699406 h 2980769"/>
                <a:gd name="connsiteX23" fmla="*/ 648139 w 2542354"/>
                <a:gd name="connsiteY23" fmla="*/ 1653686 h 2980769"/>
                <a:gd name="connsiteX24" fmla="*/ 286189 w 2542354"/>
                <a:gd name="connsiteY24" fmla="*/ 1707026 h 2980769"/>
                <a:gd name="connsiteX25" fmla="*/ 95689 w 2542354"/>
                <a:gd name="connsiteY25" fmla="*/ 1752746 h 2980769"/>
                <a:gd name="connsiteX26" fmla="*/ 27109 w 2542354"/>
                <a:gd name="connsiteY26" fmla="*/ 1554626 h 2980769"/>
                <a:gd name="connsiteX27" fmla="*/ 4249 w 2542354"/>
                <a:gd name="connsiteY27" fmla="*/ 1386986 h 2980769"/>
                <a:gd name="connsiteX28" fmla="*/ 114739 w 2542354"/>
                <a:gd name="connsiteY28" fmla="*/ 1284116 h 298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2354" h="2980769">
                  <a:moveTo>
                    <a:pt x="114739" y="1284116"/>
                  </a:moveTo>
                  <a:cubicBezTo>
                    <a:pt x="232214" y="1277131"/>
                    <a:pt x="550984" y="1343171"/>
                    <a:pt x="709099" y="1345076"/>
                  </a:cubicBezTo>
                  <a:cubicBezTo>
                    <a:pt x="867214" y="1346981"/>
                    <a:pt x="968179" y="1334281"/>
                    <a:pt x="1063429" y="1295546"/>
                  </a:cubicBezTo>
                  <a:cubicBezTo>
                    <a:pt x="1158679" y="1256811"/>
                    <a:pt x="1200589" y="1212996"/>
                    <a:pt x="1280599" y="1112666"/>
                  </a:cubicBezTo>
                  <a:cubicBezTo>
                    <a:pt x="1360609" y="1012336"/>
                    <a:pt x="1452684" y="817391"/>
                    <a:pt x="1543489" y="693566"/>
                  </a:cubicBezTo>
                  <a:cubicBezTo>
                    <a:pt x="1634294" y="569741"/>
                    <a:pt x="1731449" y="463577"/>
                    <a:pt x="1825429" y="369716"/>
                  </a:cubicBezTo>
                  <a:cubicBezTo>
                    <a:pt x="1919409" y="275855"/>
                    <a:pt x="2008831" y="188231"/>
                    <a:pt x="2107369" y="130402"/>
                  </a:cubicBezTo>
                  <a:cubicBezTo>
                    <a:pt x="2205907" y="72573"/>
                    <a:pt x="2391258" y="-50800"/>
                    <a:pt x="2416658" y="22741"/>
                  </a:cubicBezTo>
                  <a:cubicBezTo>
                    <a:pt x="2442058" y="96282"/>
                    <a:pt x="2296712" y="420472"/>
                    <a:pt x="2259769" y="571646"/>
                  </a:cubicBezTo>
                  <a:cubicBezTo>
                    <a:pt x="2222826" y="722820"/>
                    <a:pt x="2208334" y="821201"/>
                    <a:pt x="2194999" y="929786"/>
                  </a:cubicBezTo>
                  <a:cubicBezTo>
                    <a:pt x="2181664" y="1038371"/>
                    <a:pt x="2186109" y="1143146"/>
                    <a:pt x="2179759" y="1223156"/>
                  </a:cubicBezTo>
                  <a:cubicBezTo>
                    <a:pt x="2173409" y="1303166"/>
                    <a:pt x="2175949" y="1367301"/>
                    <a:pt x="2156899" y="1409846"/>
                  </a:cubicBezTo>
                  <a:cubicBezTo>
                    <a:pt x="2137849" y="1452391"/>
                    <a:pt x="2061014" y="1438421"/>
                    <a:pt x="2065459" y="1478426"/>
                  </a:cubicBezTo>
                  <a:cubicBezTo>
                    <a:pt x="2069904" y="1518431"/>
                    <a:pt x="2164519" y="1585741"/>
                    <a:pt x="2183569" y="1649876"/>
                  </a:cubicBezTo>
                  <a:cubicBezTo>
                    <a:pt x="2202619" y="1714011"/>
                    <a:pt x="2175314" y="1782591"/>
                    <a:pt x="2179759" y="1863236"/>
                  </a:cubicBezTo>
                  <a:cubicBezTo>
                    <a:pt x="2184204" y="1943881"/>
                    <a:pt x="2186109" y="2035321"/>
                    <a:pt x="2210239" y="2133746"/>
                  </a:cubicBezTo>
                  <a:cubicBezTo>
                    <a:pt x="2234369" y="2232171"/>
                    <a:pt x="2269244" y="2317682"/>
                    <a:pt x="2324539" y="2453786"/>
                  </a:cubicBezTo>
                  <a:cubicBezTo>
                    <a:pt x="2379834" y="2589890"/>
                    <a:pt x="2551018" y="2877292"/>
                    <a:pt x="2542012" y="2950370"/>
                  </a:cubicBezTo>
                  <a:cubicBezTo>
                    <a:pt x="2533006" y="3023448"/>
                    <a:pt x="2384217" y="2948986"/>
                    <a:pt x="2270502" y="2892257"/>
                  </a:cubicBezTo>
                  <a:cubicBezTo>
                    <a:pt x="2156787" y="2835528"/>
                    <a:pt x="1978983" y="2709745"/>
                    <a:pt x="1859719" y="2609996"/>
                  </a:cubicBezTo>
                  <a:cubicBezTo>
                    <a:pt x="1740455" y="2510248"/>
                    <a:pt x="1642549" y="2406161"/>
                    <a:pt x="1554919" y="2293766"/>
                  </a:cubicBezTo>
                  <a:cubicBezTo>
                    <a:pt x="1467289" y="2181371"/>
                    <a:pt x="1417124" y="2034686"/>
                    <a:pt x="1333939" y="1935626"/>
                  </a:cubicBezTo>
                  <a:cubicBezTo>
                    <a:pt x="1250754" y="1836566"/>
                    <a:pt x="1170109" y="1746396"/>
                    <a:pt x="1055809" y="1699406"/>
                  </a:cubicBezTo>
                  <a:cubicBezTo>
                    <a:pt x="941509" y="1652416"/>
                    <a:pt x="776409" y="1652416"/>
                    <a:pt x="648139" y="1653686"/>
                  </a:cubicBezTo>
                  <a:cubicBezTo>
                    <a:pt x="519869" y="1654956"/>
                    <a:pt x="378264" y="1690516"/>
                    <a:pt x="286189" y="1707026"/>
                  </a:cubicBezTo>
                  <a:cubicBezTo>
                    <a:pt x="194114" y="1723536"/>
                    <a:pt x="138869" y="1778146"/>
                    <a:pt x="95689" y="1752746"/>
                  </a:cubicBezTo>
                  <a:cubicBezTo>
                    <a:pt x="52509" y="1727346"/>
                    <a:pt x="42349" y="1615586"/>
                    <a:pt x="27109" y="1554626"/>
                  </a:cubicBezTo>
                  <a:cubicBezTo>
                    <a:pt x="11869" y="1493666"/>
                    <a:pt x="-9086" y="1433341"/>
                    <a:pt x="4249" y="1386986"/>
                  </a:cubicBezTo>
                  <a:cubicBezTo>
                    <a:pt x="17584" y="1340631"/>
                    <a:pt x="-2736" y="1291101"/>
                    <a:pt x="114739" y="1284116"/>
                  </a:cubicBezTo>
                  <a:close/>
                </a:path>
              </a:pathLst>
            </a:custGeom>
            <a:noFill/>
            <a:ln w="15875"/>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 name="Group 4"/>
          <p:cNvGrpSpPr/>
          <p:nvPr/>
        </p:nvGrpSpPr>
        <p:grpSpPr>
          <a:xfrm>
            <a:off x="167436" y="442180"/>
            <a:ext cx="11745643" cy="2148413"/>
            <a:chOff x="361949" y="838634"/>
            <a:chExt cx="10517580" cy="1923786"/>
          </a:xfrm>
        </p:grpSpPr>
        <p:pic>
          <p:nvPicPr>
            <p:cNvPr id="2" name="Picture 1"/>
            <p:cNvPicPr>
              <a:picLocks noChangeAspect="1"/>
            </p:cNvPicPr>
            <p:nvPr/>
          </p:nvPicPr>
          <p:blipFill>
            <a:blip r:embed="rId3"/>
            <a:stretch>
              <a:fillRect/>
            </a:stretch>
          </p:blipFill>
          <p:spPr>
            <a:xfrm>
              <a:off x="361949" y="838634"/>
              <a:ext cx="8272989" cy="1664352"/>
            </a:xfrm>
            <a:prstGeom prst="rect">
              <a:avLst/>
            </a:prstGeom>
          </p:spPr>
        </p:pic>
        <p:cxnSp>
          <p:nvCxnSpPr>
            <p:cNvPr id="34" name="Straight Arrow Connector 33"/>
            <p:cNvCxnSpPr/>
            <p:nvPr/>
          </p:nvCxnSpPr>
          <p:spPr>
            <a:xfrm flipH="1" flipV="1">
              <a:off x="7107340" y="1384613"/>
              <a:ext cx="1487424" cy="620268"/>
            </a:xfrm>
            <a:prstGeom prst="straightConnector1">
              <a:avLst/>
            </a:prstGeom>
            <a:ln cap="rnd">
              <a:solidFill>
                <a:srgbClr val="CC79A7"/>
              </a:solidFill>
              <a:tailEnd type="triangle"/>
            </a:ln>
          </p:spPr>
          <p:style>
            <a:lnRef idx="3">
              <a:schemeClr val="dk1"/>
            </a:lnRef>
            <a:fillRef idx="0">
              <a:schemeClr val="dk1"/>
            </a:fillRef>
            <a:effectRef idx="2">
              <a:schemeClr val="dk1"/>
            </a:effectRef>
            <a:fontRef idx="minor">
              <a:schemeClr val="tx1"/>
            </a:fontRef>
          </p:style>
        </p:cxnSp>
        <p:sp>
          <p:nvSpPr>
            <p:cNvPr id="37" name="Freeform 36"/>
            <p:cNvSpPr/>
            <p:nvPr/>
          </p:nvSpPr>
          <p:spPr>
            <a:xfrm>
              <a:off x="5697929" y="1024673"/>
              <a:ext cx="5181600" cy="1737747"/>
            </a:xfrm>
            <a:custGeom>
              <a:avLst/>
              <a:gdLst>
                <a:gd name="connsiteX0" fmla="*/ 0 w 5181600"/>
                <a:gd name="connsiteY0" fmla="*/ 883960 h 1757739"/>
                <a:gd name="connsiteX1" fmla="*/ 1341120 w 5181600"/>
                <a:gd name="connsiteY1" fmla="*/ 40 h 1757739"/>
                <a:gd name="connsiteX2" fmla="*/ 2580640 w 5181600"/>
                <a:gd name="connsiteY2" fmla="*/ 843320 h 1757739"/>
                <a:gd name="connsiteX3" fmla="*/ 3901440 w 5181600"/>
                <a:gd name="connsiteY3" fmla="*/ 1757720 h 1757739"/>
                <a:gd name="connsiteX4" fmla="*/ 5181600 w 5181600"/>
                <a:gd name="connsiteY4" fmla="*/ 863640 h 1757739"/>
                <a:gd name="connsiteX0" fmla="*/ 0 w 5181600"/>
                <a:gd name="connsiteY0" fmla="*/ 906459 h 1780238"/>
                <a:gd name="connsiteX1" fmla="*/ 1341120 w 5181600"/>
                <a:gd name="connsiteY1" fmla="*/ 22539 h 1780238"/>
                <a:gd name="connsiteX2" fmla="*/ 3901440 w 5181600"/>
                <a:gd name="connsiteY2" fmla="*/ 1780219 h 1780238"/>
                <a:gd name="connsiteX3" fmla="*/ 5181600 w 5181600"/>
                <a:gd name="connsiteY3" fmla="*/ 886139 h 1780238"/>
                <a:gd name="connsiteX0" fmla="*/ 0 w 5181600"/>
                <a:gd name="connsiteY0" fmla="*/ 882859 h 1777702"/>
                <a:gd name="connsiteX1" fmla="*/ 1438656 w 5181600"/>
                <a:gd name="connsiteY1" fmla="*/ 23323 h 1777702"/>
                <a:gd name="connsiteX2" fmla="*/ 3901440 w 5181600"/>
                <a:gd name="connsiteY2" fmla="*/ 1756619 h 1777702"/>
                <a:gd name="connsiteX3" fmla="*/ 5181600 w 5181600"/>
                <a:gd name="connsiteY3" fmla="*/ 862539 h 1777702"/>
                <a:gd name="connsiteX0" fmla="*/ 0 w 5181600"/>
                <a:gd name="connsiteY0" fmla="*/ 859537 h 1754380"/>
                <a:gd name="connsiteX1" fmla="*/ 1438656 w 5181600"/>
                <a:gd name="connsiteY1" fmla="*/ 1 h 1754380"/>
                <a:gd name="connsiteX2" fmla="*/ 3901440 w 5181600"/>
                <a:gd name="connsiteY2" fmla="*/ 1733297 h 1754380"/>
                <a:gd name="connsiteX3" fmla="*/ 5181600 w 5181600"/>
                <a:gd name="connsiteY3" fmla="*/ 839217 h 1754380"/>
                <a:gd name="connsiteX0" fmla="*/ 0 w 5181600"/>
                <a:gd name="connsiteY0" fmla="*/ 859587 h 1754430"/>
                <a:gd name="connsiteX1" fmla="*/ 1438656 w 5181600"/>
                <a:gd name="connsiteY1" fmla="*/ 51 h 1754430"/>
                <a:gd name="connsiteX2" fmla="*/ 3901440 w 5181600"/>
                <a:gd name="connsiteY2" fmla="*/ 1733347 h 1754430"/>
                <a:gd name="connsiteX3" fmla="*/ 5181600 w 5181600"/>
                <a:gd name="connsiteY3" fmla="*/ 839267 h 1754430"/>
                <a:gd name="connsiteX0" fmla="*/ 0 w 5181600"/>
                <a:gd name="connsiteY0" fmla="*/ 859538 h 1733304"/>
                <a:gd name="connsiteX1" fmla="*/ 1438656 w 5181600"/>
                <a:gd name="connsiteY1" fmla="*/ 2 h 1733304"/>
                <a:gd name="connsiteX2" fmla="*/ 2548746 w 5181600"/>
                <a:gd name="connsiteY2" fmla="*/ 852979 h 1733304"/>
                <a:gd name="connsiteX3" fmla="*/ 3901440 w 5181600"/>
                <a:gd name="connsiteY3" fmla="*/ 1733298 h 1733304"/>
                <a:gd name="connsiteX4" fmla="*/ 5181600 w 5181600"/>
                <a:gd name="connsiteY4" fmla="*/ 839218 h 1733304"/>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59538 h 1733305"/>
                <a:gd name="connsiteX1" fmla="*/ 1438656 w 5181600"/>
                <a:gd name="connsiteY1" fmla="*/ 2 h 1733305"/>
                <a:gd name="connsiteX2" fmla="*/ 2548746 w 5181600"/>
                <a:gd name="connsiteY2" fmla="*/ 852979 h 1733305"/>
                <a:gd name="connsiteX3" fmla="*/ 3901440 w 5181600"/>
                <a:gd name="connsiteY3" fmla="*/ 1733298 h 1733305"/>
                <a:gd name="connsiteX4" fmla="*/ 5181600 w 5181600"/>
                <a:gd name="connsiteY4" fmla="*/ 839218 h 1733305"/>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901440 w 5181600"/>
                <a:gd name="connsiteY3" fmla="*/ 1748537 h 1748543"/>
                <a:gd name="connsiteX4" fmla="*/ 5181600 w 5181600"/>
                <a:gd name="connsiteY4" fmla="*/ 854457 h 1748543"/>
                <a:gd name="connsiteX0" fmla="*/ 0 w 5181600"/>
                <a:gd name="connsiteY0" fmla="*/ 874777 h 1748544"/>
                <a:gd name="connsiteX1" fmla="*/ 1309116 w 5181600"/>
                <a:gd name="connsiteY1" fmla="*/ 1 h 1748544"/>
                <a:gd name="connsiteX2" fmla="*/ 2548746 w 5181600"/>
                <a:gd name="connsiteY2" fmla="*/ 868218 h 1748544"/>
                <a:gd name="connsiteX3" fmla="*/ 3901440 w 5181600"/>
                <a:gd name="connsiteY3" fmla="*/ 1748537 h 1748544"/>
                <a:gd name="connsiteX4" fmla="*/ 5181600 w 5181600"/>
                <a:gd name="connsiteY4" fmla="*/ 854457 h 1748544"/>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543"/>
                <a:gd name="connsiteX1" fmla="*/ 1309116 w 5181600"/>
                <a:gd name="connsiteY1" fmla="*/ 1 h 1748543"/>
                <a:gd name="connsiteX2" fmla="*/ 2548746 w 5181600"/>
                <a:gd name="connsiteY2" fmla="*/ 868218 h 1748543"/>
                <a:gd name="connsiteX3" fmla="*/ 3863340 w 5181600"/>
                <a:gd name="connsiteY3" fmla="*/ 1748537 h 1748543"/>
                <a:gd name="connsiteX4" fmla="*/ 5181600 w 5181600"/>
                <a:gd name="connsiteY4" fmla="*/ 854457 h 1748543"/>
                <a:gd name="connsiteX0" fmla="*/ 0 w 5181600"/>
                <a:gd name="connsiteY0" fmla="*/ 874777 h 1748909"/>
                <a:gd name="connsiteX1" fmla="*/ 1309116 w 5181600"/>
                <a:gd name="connsiteY1" fmla="*/ 1 h 1748909"/>
                <a:gd name="connsiteX2" fmla="*/ 2548746 w 5181600"/>
                <a:gd name="connsiteY2" fmla="*/ 868218 h 1748909"/>
                <a:gd name="connsiteX3" fmla="*/ 3863340 w 5181600"/>
                <a:gd name="connsiteY3" fmla="*/ 1748537 h 1748909"/>
                <a:gd name="connsiteX4" fmla="*/ 5181600 w 5181600"/>
                <a:gd name="connsiteY4" fmla="*/ 854457 h 1748909"/>
                <a:gd name="connsiteX0" fmla="*/ 0 w 5181600"/>
                <a:gd name="connsiteY0" fmla="*/ 874777 h 1741292"/>
                <a:gd name="connsiteX1" fmla="*/ 1309116 w 5181600"/>
                <a:gd name="connsiteY1" fmla="*/ 1 h 1741292"/>
                <a:gd name="connsiteX2" fmla="*/ 2548746 w 5181600"/>
                <a:gd name="connsiteY2" fmla="*/ 868218 h 1741292"/>
                <a:gd name="connsiteX3" fmla="*/ 3832860 w 5181600"/>
                <a:gd name="connsiteY3" fmla="*/ 1740917 h 1741292"/>
                <a:gd name="connsiteX4" fmla="*/ 5181600 w 5181600"/>
                <a:gd name="connsiteY4" fmla="*/ 854457 h 1741292"/>
                <a:gd name="connsiteX0" fmla="*/ 0 w 5181600"/>
                <a:gd name="connsiteY0" fmla="*/ 874777 h 1741312"/>
                <a:gd name="connsiteX1" fmla="*/ 1309116 w 5181600"/>
                <a:gd name="connsiteY1" fmla="*/ 1 h 1741312"/>
                <a:gd name="connsiteX2" fmla="*/ 2548746 w 5181600"/>
                <a:gd name="connsiteY2" fmla="*/ 868218 h 1741312"/>
                <a:gd name="connsiteX3" fmla="*/ 3832860 w 5181600"/>
                <a:gd name="connsiteY3" fmla="*/ 1740917 h 1741312"/>
                <a:gd name="connsiteX4" fmla="*/ 5181600 w 5181600"/>
                <a:gd name="connsiteY4" fmla="*/ 854457 h 1741312"/>
                <a:gd name="connsiteX0" fmla="*/ 0 w 5181600"/>
                <a:gd name="connsiteY0" fmla="*/ 859538 h 1726052"/>
                <a:gd name="connsiteX1" fmla="*/ 1293876 w 5181600"/>
                <a:gd name="connsiteY1" fmla="*/ 2 h 1726052"/>
                <a:gd name="connsiteX2" fmla="*/ 2548746 w 5181600"/>
                <a:gd name="connsiteY2" fmla="*/ 852979 h 1726052"/>
                <a:gd name="connsiteX3" fmla="*/ 3832860 w 5181600"/>
                <a:gd name="connsiteY3" fmla="*/ 1725678 h 1726052"/>
                <a:gd name="connsiteX4" fmla="*/ 5181600 w 5181600"/>
                <a:gd name="connsiteY4" fmla="*/ 839218 h 1726052"/>
                <a:gd name="connsiteX0" fmla="*/ 0 w 5181600"/>
                <a:gd name="connsiteY0" fmla="*/ 859538 h 1726052"/>
                <a:gd name="connsiteX1" fmla="*/ 1293876 w 5181600"/>
                <a:gd name="connsiteY1" fmla="*/ 2 h 1726052"/>
                <a:gd name="connsiteX2" fmla="*/ 2548746 w 5181600"/>
                <a:gd name="connsiteY2" fmla="*/ 852979 h 1726052"/>
                <a:gd name="connsiteX3" fmla="*/ 3893820 w 5181600"/>
                <a:gd name="connsiteY3" fmla="*/ 1725678 h 1726052"/>
                <a:gd name="connsiteX4" fmla="*/ 5181600 w 5181600"/>
                <a:gd name="connsiteY4" fmla="*/ 839218 h 1726052"/>
                <a:gd name="connsiteX0" fmla="*/ 0 w 5181600"/>
                <a:gd name="connsiteY0" fmla="*/ 859538 h 1726066"/>
                <a:gd name="connsiteX1" fmla="*/ 1293876 w 5181600"/>
                <a:gd name="connsiteY1" fmla="*/ 2 h 1726066"/>
                <a:gd name="connsiteX2" fmla="*/ 2548746 w 5181600"/>
                <a:gd name="connsiteY2" fmla="*/ 852979 h 1726066"/>
                <a:gd name="connsiteX3" fmla="*/ 3893820 w 5181600"/>
                <a:gd name="connsiteY3" fmla="*/ 1725678 h 1726066"/>
                <a:gd name="connsiteX4" fmla="*/ 5181600 w 5181600"/>
                <a:gd name="connsiteY4" fmla="*/ 839218 h 1726066"/>
                <a:gd name="connsiteX0" fmla="*/ 0 w 5181600"/>
                <a:gd name="connsiteY0" fmla="*/ 859538 h 1726071"/>
                <a:gd name="connsiteX1" fmla="*/ 1293876 w 5181600"/>
                <a:gd name="connsiteY1" fmla="*/ 2 h 1726071"/>
                <a:gd name="connsiteX2" fmla="*/ 2548746 w 5181600"/>
                <a:gd name="connsiteY2" fmla="*/ 852979 h 1726071"/>
                <a:gd name="connsiteX3" fmla="*/ 3893820 w 5181600"/>
                <a:gd name="connsiteY3" fmla="*/ 1725678 h 1726071"/>
                <a:gd name="connsiteX4" fmla="*/ 5181600 w 5181600"/>
                <a:gd name="connsiteY4" fmla="*/ 839218 h 1726071"/>
                <a:gd name="connsiteX0" fmla="*/ 0 w 5181600"/>
                <a:gd name="connsiteY0" fmla="*/ 859538 h 1726076"/>
                <a:gd name="connsiteX1" fmla="*/ 1293876 w 5181600"/>
                <a:gd name="connsiteY1" fmla="*/ 2 h 1726076"/>
                <a:gd name="connsiteX2" fmla="*/ 2548746 w 5181600"/>
                <a:gd name="connsiteY2" fmla="*/ 852979 h 1726076"/>
                <a:gd name="connsiteX3" fmla="*/ 3893820 w 5181600"/>
                <a:gd name="connsiteY3" fmla="*/ 1725678 h 1726076"/>
                <a:gd name="connsiteX4" fmla="*/ 5181600 w 5181600"/>
                <a:gd name="connsiteY4" fmla="*/ 839218 h 1726076"/>
                <a:gd name="connsiteX0" fmla="*/ 0 w 5181600"/>
                <a:gd name="connsiteY0" fmla="*/ 859548 h 1725740"/>
                <a:gd name="connsiteX1" fmla="*/ 1293876 w 5181600"/>
                <a:gd name="connsiteY1" fmla="*/ 12 h 1725740"/>
                <a:gd name="connsiteX2" fmla="*/ 2556366 w 5181600"/>
                <a:gd name="connsiteY2" fmla="*/ 875849 h 1725740"/>
                <a:gd name="connsiteX3" fmla="*/ 3893820 w 5181600"/>
                <a:gd name="connsiteY3" fmla="*/ 1725688 h 1725740"/>
                <a:gd name="connsiteX4" fmla="*/ 5181600 w 5181600"/>
                <a:gd name="connsiteY4" fmla="*/ 839228 h 1725740"/>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59540 h 1725712"/>
                <a:gd name="connsiteX1" fmla="*/ 1293876 w 5181600"/>
                <a:gd name="connsiteY1" fmla="*/ 4 h 1725712"/>
                <a:gd name="connsiteX2" fmla="*/ 2571606 w 5181600"/>
                <a:gd name="connsiteY2" fmla="*/ 868221 h 1725712"/>
                <a:gd name="connsiteX3" fmla="*/ 3893820 w 5181600"/>
                <a:gd name="connsiteY3" fmla="*/ 1725680 h 1725712"/>
                <a:gd name="connsiteX4" fmla="*/ 5181600 w 5181600"/>
                <a:gd name="connsiteY4" fmla="*/ 839220 h 1725712"/>
                <a:gd name="connsiteX0" fmla="*/ 0 w 5181600"/>
                <a:gd name="connsiteY0" fmla="*/ 882399 h 1748569"/>
                <a:gd name="connsiteX1" fmla="*/ 1263396 w 5181600"/>
                <a:gd name="connsiteY1" fmla="*/ 3 h 1748569"/>
                <a:gd name="connsiteX2" fmla="*/ 2571606 w 5181600"/>
                <a:gd name="connsiteY2" fmla="*/ 891080 h 1748569"/>
                <a:gd name="connsiteX3" fmla="*/ 3893820 w 5181600"/>
                <a:gd name="connsiteY3" fmla="*/ 1748539 h 1748569"/>
                <a:gd name="connsiteX4" fmla="*/ 5181600 w 5181600"/>
                <a:gd name="connsiteY4" fmla="*/ 862079 h 1748569"/>
                <a:gd name="connsiteX0" fmla="*/ 0 w 5181600"/>
                <a:gd name="connsiteY0" fmla="*/ 882399 h 1748573"/>
                <a:gd name="connsiteX1" fmla="*/ 1263396 w 5181600"/>
                <a:gd name="connsiteY1" fmla="*/ 3 h 1748573"/>
                <a:gd name="connsiteX2" fmla="*/ 2571606 w 5181600"/>
                <a:gd name="connsiteY2" fmla="*/ 891080 h 1748573"/>
                <a:gd name="connsiteX3" fmla="*/ 3893820 w 5181600"/>
                <a:gd name="connsiteY3" fmla="*/ 1748539 h 1748573"/>
                <a:gd name="connsiteX4" fmla="*/ 5181600 w 5181600"/>
                <a:gd name="connsiteY4" fmla="*/ 862079 h 1748573"/>
                <a:gd name="connsiteX0" fmla="*/ 0 w 5181600"/>
                <a:gd name="connsiteY0" fmla="*/ 882569 h 1749005"/>
                <a:gd name="connsiteX1" fmla="*/ 1263396 w 5181600"/>
                <a:gd name="connsiteY1" fmla="*/ 173 h 1749005"/>
                <a:gd name="connsiteX2" fmla="*/ 2571606 w 5181600"/>
                <a:gd name="connsiteY2" fmla="*/ 944590 h 1749005"/>
                <a:gd name="connsiteX3" fmla="*/ 3893820 w 5181600"/>
                <a:gd name="connsiteY3" fmla="*/ 1748709 h 1749005"/>
                <a:gd name="connsiteX4" fmla="*/ 5181600 w 5181600"/>
                <a:gd name="connsiteY4" fmla="*/ 862249 h 1749005"/>
                <a:gd name="connsiteX0" fmla="*/ 0 w 5181600"/>
                <a:gd name="connsiteY0" fmla="*/ 882467 h 1748756"/>
                <a:gd name="connsiteX1" fmla="*/ 1263396 w 5181600"/>
                <a:gd name="connsiteY1" fmla="*/ 71 h 1748756"/>
                <a:gd name="connsiteX2" fmla="*/ 2617326 w 5181600"/>
                <a:gd name="connsiteY2" fmla="*/ 921628 h 1748756"/>
                <a:gd name="connsiteX3" fmla="*/ 3893820 w 5181600"/>
                <a:gd name="connsiteY3" fmla="*/ 1748607 h 1748756"/>
                <a:gd name="connsiteX4" fmla="*/ 5181600 w 5181600"/>
                <a:gd name="connsiteY4" fmla="*/ 862147 h 1748756"/>
                <a:gd name="connsiteX0" fmla="*/ 0 w 5181600"/>
                <a:gd name="connsiteY0" fmla="*/ 882467 h 1748759"/>
                <a:gd name="connsiteX1" fmla="*/ 1263396 w 5181600"/>
                <a:gd name="connsiteY1" fmla="*/ 71 h 1748759"/>
                <a:gd name="connsiteX2" fmla="*/ 2617326 w 5181600"/>
                <a:gd name="connsiteY2" fmla="*/ 921628 h 1748759"/>
                <a:gd name="connsiteX3" fmla="*/ 3893820 w 5181600"/>
                <a:gd name="connsiteY3" fmla="*/ 1748607 h 1748759"/>
                <a:gd name="connsiteX4" fmla="*/ 5181600 w 5181600"/>
                <a:gd name="connsiteY4" fmla="*/ 862147 h 1748759"/>
                <a:gd name="connsiteX0" fmla="*/ 0 w 5181600"/>
                <a:gd name="connsiteY0" fmla="*/ 882467 h 1748740"/>
                <a:gd name="connsiteX1" fmla="*/ 1309116 w 5181600"/>
                <a:gd name="connsiteY1" fmla="*/ 71 h 1748740"/>
                <a:gd name="connsiteX2" fmla="*/ 2617326 w 5181600"/>
                <a:gd name="connsiteY2" fmla="*/ 921628 h 1748740"/>
                <a:gd name="connsiteX3" fmla="*/ 3893820 w 5181600"/>
                <a:gd name="connsiteY3" fmla="*/ 1748607 h 1748740"/>
                <a:gd name="connsiteX4" fmla="*/ 5181600 w 5181600"/>
                <a:gd name="connsiteY4" fmla="*/ 862147 h 1748740"/>
                <a:gd name="connsiteX0" fmla="*/ 0 w 5181600"/>
                <a:gd name="connsiteY0" fmla="*/ 882715 h 1748988"/>
                <a:gd name="connsiteX1" fmla="*/ 1309116 w 5181600"/>
                <a:gd name="connsiteY1" fmla="*/ 319 h 1748988"/>
                <a:gd name="connsiteX2" fmla="*/ 2617326 w 5181600"/>
                <a:gd name="connsiteY2" fmla="*/ 921876 h 1748988"/>
                <a:gd name="connsiteX3" fmla="*/ 3893820 w 5181600"/>
                <a:gd name="connsiteY3" fmla="*/ 1748855 h 1748988"/>
                <a:gd name="connsiteX4" fmla="*/ 5181600 w 5181600"/>
                <a:gd name="connsiteY4" fmla="*/ 862395 h 1748988"/>
                <a:gd name="connsiteX0" fmla="*/ 0 w 5181600"/>
                <a:gd name="connsiteY0" fmla="*/ 882715 h 1750213"/>
                <a:gd name="connsiteX1" fmla="*/ 1309116 w 5181600"/>
                <a:gd name="connsiteY1" fmla="*/ 319 h 1750213"/>
                <a:gd name="connsiteX2" fmla="*/ 2617326 w 5181600"/>
                <a:gd name="connsiteY2" fmla="*/ 921876 h 1750213"/>
                <a:gd name="connsiteX3" fmla="*/ 3893820 w 5181600"/>
                <a:gd name="connsiteY3" fmla="*/ 1748855 h 1750213"/>
                <a:gd name="connsiteX4" fmla="*/ 5181600 w 5181600"/>
                <a:gd name="connsiteY4" fmla="*/ 862395 h 1750213"/>
                <a:gd name="connsiteX0" fmla="*/ 0 w 5181600"/>
                <a:gd name="connsiteY0" fmla="*/ 882715 h 1753499"/>
                <a:gd name="connsiteX1" fmla="*/ 1309116 w 5181600"/>
                <a:gd name="connsiteY1" fmla="*/ 319 h 1753499"/>
                <a:gd name="connsiteX2" fmla="*/ 2617326 w 5181600"/>
                <a:gd name="connsiteY2" fmla="*/ 921876 h 1753499"/>
                <a:gd name="connsiteX3" fmla="*/ 3893820 w 5181600"/>
                <a:gd name="connsiteY3" fmla="*/ 1748855 h 1753499"/>
                <a:gd name="connsiteX4" fmla="*/ 5181600 w 5181600"/>
                <a:gd name="connsiteY4" fmla="*/ 862395 h 1753499"/>
                <a:gd name="connsiteX0" fmla="*/ 0 w 5181600"/>
                <a:gd name="connsiteY0" fmla="*/ 882663 h 1749180"/>
                <a:gd name="connsiteX1" fmla="*/ 1309116 w 5181600"/>
                <a:gd name="connsiteY1" fmla="*/ 267 h 1749180"/>
                <a:gd name="connsiteX2" fmla="*/ 2632566 w 5181600"/>
                <a:gd name="connsiteY2" fmla="*/ 959924 h 1749180"/>
                <a:gd name="connsiteX3" fmla="*/ 3893820 w 5181600"/>
                <a:gd name="connsiteY3" fmla="*/ 1748803 h 1749180"/>
                <a:gd name="connsiteX4" fmla="*/ 5181600 w 5181600"/>
                <a:gd name="connsiteY4" fmla="*/ 862343 h 1749180"/>
                <a:gd name="connsiteX0" fmla="*/ 0 w 5181600"/>
                <a:gd name="connsiteY0" fmla="*/ 882663 h 1749209"/>
                <a:gd name="connsiteX1" fmla="*/ 1309116 w 5181600"/>
                <a:gd name="connsiteY1" fmla="*/ 267 h 1749209"/>
                <a:gd name="connsiteX2" fmla="*/ 2632566 w 5181600"/>
                <a:gd name="connsiteY2" fmla="*/ 959924 h 1749209"/>
                <a:gd name="connsiteX3" fmla="*/ 3893820 w 5181600"/>
                <a:gd name="connsiteY3" fmla="*/ 1748803 h 1749209"/>
                <a:gd name="connsiteX4" fmla="*/ 5181600 w 5181600"/>
                <a:gd name="connsiteY4" fmla="*/ 862343 h 1749209"/>
                <a:gd name="connsiteX0" fmla="*/ 0 w 5181600"/>
                <a:gd name="connsiteY0" fmla="*/ 882663 h 1749243"/>
                <a:gd name="connsiteX1" fmla="*/ 1309116 w 5181600"/>
                <a:gd name="connsiteY1" fmla="*/ 267 h 1749243"/>
                <a:gd name="connsiteX2" fmla="*/ 2632566 w 5181600"/>
                <a:gd name="connsiteY2" fmla="*/ 959924 h 1749243"/>
                <a:gd name="connsiteX3" fmla="*/ 3893820 w 5181600"/>
                <a:gd name="connsiteY3" fmla="*/ 1748803 h 1749243"/>
                <a:gd name="connsiteX4" fmla="*/ 5181600 w 5181600"/>
                <a:gd name="connsiteY4" fmla="*/ 862343 h 1749243"/>
                <a:gd name="connsiteX0" fmla="*/ 0 w 5181600"/>
                <a:gd name="connsiteY0" fmla="*/ 907032 h 1773551"/>
                <a:gd name="connsiteX1" fmla="*/ 1363980 w 5181600"/>
                <a:gd name="connsiteY1" fmla="*/ 252 h 1773551"/>
                <a:gd name="connsiteX2" fmla="*/ 2632566 w 5181600"/>
                <a:gd name="connsiteY2" fmla="*/ 984293 h 1773551"/>
                <a:gd name="connsiteX3" fmla="*/ 3893820 w 5181600"/>
                <a:gd name="connsiteY3" fmla="*/ 1773172 h 1773551"/>
                <a:gd name="connsiteX4" fmla="*/ 5181600 w 5181600"/>
                <a:gd name="connsiteY4" fmla="*/ 886712 h 1773551"/>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93"/>
                <a:gd name="connsiteX1" fmla="*/ 1333500 w 5181600"/>
                <a:gd name="connsiteY1" fmla="*/ 274 h 1736993"/>
                <a:gd name="connsiteX2" fmla="*/ 2632566 w 5181600"/>
                <a:gd name="connsiteY2" fmla="*/ 947739 h 1736993"/>
                <a:gd name="connsiteX3" fmla="*/ 3893820 w 5181600"/>
                <a:gd name="connsiteY3" fmla="*/ 1736618 h 1736993"/>
                <a:gd name="connsiteX4" fmla="*/ 5181600 w 5181600"/>
                <a:gd name="connsiteY4" fmla="*/ 850158 h 1736993"/>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989"/>
                <a:gd name="connsiteX1" fmla="*/ 1333500 w 5181600"/>
                <a:gd name="connsiteY1" fmla="*/ 274 h 1736989"/>
                <a:gd name="connsiteX2" fmla="*/ 2632566 w 5181600"/>
                <a:gd name="connsiteY2" fmla="*/ 947739 h 1736989"/>
                <a:gd name="connsiteX3" fmla="*/ 3893820 w 5181600"/>
                <a:gd name="connsiteY3" fmla="*/ 1736618 h 1736989"/>
                <a:gd name="connsiteX4" fmla="*/ 5181600 w 5181600"/>
                <a:gd name="connsiteY4" fmla="*/ 850158 h 1736989"/>
                <a:gd name="connsiteX0" fmla="*/ 0 w 5181600"/>
                <a:gd name="connsiteY0" fmla="*/ 870478 h 1736766"/>
                <a:gd name="connsiteX1" fmla="*/ 1333500 w 5181600"/>
                <a:gd name="connsiteY1" fmla="*/ 274 h 1736766"/>
                <a:gd name="connsiteX2" fmla="*/ 2632566 w 5181600"/>
                <a:gd name="connsiteY2" fmla="*/ 947739 h 1736766"/>
                <a:gd name="connsiteX3" fmla="*/ 3893820 w 5181600"/>
                <a:gd name="connsiteY3" fmla="*/ 1736618 h 1736766"/>
                <a:gd name="connsiteX4" fmla="*/ 5181600 w 5181600"/>
                <a:gd name="connsiteY4" fmla="*/ 850158 h 1736766"/>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6944"/>
                <a:gd name="connsiteX1" fmla="*/ 1333500 w 5181600"/>
                <a:gd name="connsiteY1" fmla="*/ 274 h 1736944"/>
                <a:gd name="connsiteX2" fmla="*/ 2632566 w 5181600"/>
                <a:gd name="connsiteY2" fmla="*/ 947739 h 1736944"/>
                <a:gd name="connsiteX3" fmla="*/ 3893820 w 5181600"/>
                <a:gd name="connsiteY3" fmla="*/ 1736618 h 1736944"/>
                <a:gd name="connsiteX4" fmla="*/ 5181600 w 5181600"/>
                <a:gd name="connsiteY4" fmla="*/ 850158 h 1736944"/>
                <a:gd name="connsiteX0" fmla="*/ 0 w 5181600"/>
                <a:gd name="connsiteY0" fmla="*/ 870478 h 1736642"/>
                <a:gd name="connsiteX1" fmla="*/ 1333500 w 5181600"/>
                <a:gd name="connsiteY1" fmla="*/ 274 h 1736642"/>
                <a:gd name="connsiteX2" fmla="*/ 2632566 w 5181600"/>
                <a:gd name="connsiteY2" fmla="*/ 947739 h 1736642"/>
                <a:gd name="connsiteX3" fmla="*/ 3893820 w 5181600"/>
                <a:gd name="connsiteY3" fmla="*/ 1736618 h 1736642"/>
                <a:gd name="connsiteX4" fmla="*/ 5181600 w 5181600"/>
                <a:gd name="connsiteY4" fmla="*/ 850158 h 1736642"/>
                <a:gd name="connsiteX0" fmla="*/ 0 w 5181600"/>
                <a:gd name="connsiteY0" fmla="*/ 870478 h 1737711"/>
                <a:gd name="connsiteX1" fmla="*/ 1333500 w 5181600"/>
                <a:gd name="connsiteY1" fmla="*/ 274 h 1737711"/>
                <a:gd name="connsiteX2" fmla="*/ 2632566 w 5181600"/>
                <a:gd name="connsiteY2" fmla="*/ 947739 h 1737711"/>
                <a:gd name="connsiteX3" fmla="*/ 3893820 w 5181600"/>
                <a:gd name="connsiteY3" fmla="*/ 1736618 h 1737711"/>
                <a:gd name="connsiteX4" fmla="*/ 5181600 w 5181600"/>
                <a:gd name="connsiteY4" fmla="*/ 850158 h 1737711"/>
                <a:gd name="connsiteX0" fmla="*/ 0 w 5181600"/>
                <a:gd name="connsiteY0" fmla="*/ 870478 h 1737747"/>
                <a:gd name="connsiteX1" fmla="*/ 1333500 w 5181600"/>
                <a:gd name="connsiteY1" fmla="*/ 274 h 1737747"/>
                <a:gd name="connsiteX2" fmla="*/ 2632566 w 5181600"/>
                <a:gd name="connsiteY2" fmla="*/ 947739 h 1737747"/>
                <a:gd name="connsiteX3" fmla="*/ 3893820 w 5181600"/>
                <a:gd name="connsiteY3" fmla="*/ 1736618 h 1737747"/>
                <a:gd name="connsiteX4" fmla="*/ 5181600 w 5181600"/>
                <a:gd name="connsiteY4" fmla="*/ 850158 h 173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1737747">
                  <a:moveTo>
                    <a:pt x="0" y="870478"/>
                  </a:moveTo>
                  <a:cubicBezTo>
                    <a:pt x="455506" y="431904"/>
                    <a:pt x="699667" y="-12603"/>
                    <a:pt x="1333500" y="274"/>
                  </a:cubicBezTo>
                  <a:cubicBezTo>
                    <a:pt x="1967333" y="13151"/>
                    <a:pt x="2333862" y="646156"/>
                    <a:pt x="2632566" y="947739"/>
                  </a:cubicBezTo>
                  <a:cubicBezTo>
                    <a:pt x="2931270" y="1249322"/>
                    <a:pt x="3377541" y="1765073"/>
                    <a:pt x="3893820" y="1736618"/>
                  </a:cubicBezTo>
                  <a:cubicBezTo>
                    <a:pt x="4410099" y="1708163"/>
                    <a:pt x="4758266" y="1298891"/>
                    <a:pt x="5181600" y="850158"/>
                  </a:cubicBezTo>
                </a:path>
              </a:pathLst>
            </a:custGeom>
            <a:ln>
              <a:solidFill>
                <a:schemeClr val="bg1"/>
              </a:solidFill>
              <a:prstDash val="dash"/>
              <a:headEnd type="triangle"/>
              <a:tailEnd type="oval"/>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6" name="Straight Arrow Connector 35"/>
            <p:cNvCxnSpPr/>
            <p:nvPr/>
          </p:nvCxnSpPr>
          <p:spPr>
            <a:xfrm flipH="1" flipV="1">
              <a:off x="7486650" y="990600"/>
              <a:ext cx="1421130" cy="1664970"/>
            </a:xfrm>
            <a:prstGeom prst="straightConnector1">
              <a:avLst/>
            </a:prstGeom>
            <a:ln cap="rnd">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93500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3148" y="0"/>
            <a:ext cx="12222864" cy="6865177"/>
            <a:chOff x="1742866" y="1038940"/>
            <a:chExt cx="8425426" cy="4732283"/>
          </a:xfrm>
        </p:grpSpPr>
        <p:pic>
          <p:nvPicPr>
            <p:cNvPr id="7" name="Google Shape;90;p1"/>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20000"/>
                      </a14:imgEffect>
                    </a14:imgLayer>
                  </a14:imgProps>
                </a:ext>
              </a:extLst>
            </a:blip>
            <a:srcRect l="48291" t="5900" r="2792" b="52888"/>
            <a:stretch/>
          </p:blipFill>
          <p:spPr>
            <a:xfrm>
              <a:off x="1742866" y="1038940"/>
              <a:ext cx="8425426" cy="4732283"/>
            </a:xfrm>
            <a:prstGeom prst="rect">
              <a:avLst/>
            </a:prstGeom>
            <a:noFill/>
            <a:ln>
              <a:noFill/>
            </a:ln>
          </p:spPr>
        </p:pic>
        <p:sp>
          <p:nvSpPr>
            <p:cNvPr id="9" name="Google Shape;92;p1"/>
            <p:cNvSpPr/>
            <p:nvPr/>
          </p:nvSpPr>
          <p:spPr>
            <a:xfrm rot="16200000" flipH="1">
              <a:off x="1991249" y="3270187"/>
              <a:ext cx="2223605" cy="1071226"/>
            </a:xfrm>
            <a:custGeom>
              <a:avLst/>
              <a:gdLst/>
              <a:ahLst/>
              <a:cxnLst/>
              <a:rect l="l" t="t" r="r" b="b"/>
              <a:pathLst>
                <a:path w="8499435" h="4094621" extrusionOk="0">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784"/>
              </a:srgbClr>
            </a:solidFill>
            <a:ln w="25400" cap="flat" cmpd="sng">
              <a:solidFill>
                <a:srgbClr val="FF0000">
                  <a:alpha val="784"/>
                </a:srgbClr>
              </a:solidFill>
              <a:prstDash val="solid"/>
              <a:round/>
              <a:headEnd type="none" w="sm" len="sm"/>
              <a:tailEnd type="none" w="sm" len="sm"/>
            </a:ln>
          </p:spPr>
          <p:txBody>
            <a:bodyPr spcFirstLastPara="1" wrap="square" lIns="76188" tIns="38083" rIns="76188" bIns="38083" anchor="ctr" anchorCtr="0">
              <a:noAutofit/>
            </a:bodyPr>
            <a:lstStyle/>
            <a:p>
              <a:pPr algn="ctr"/>
              <a:endParaRPr sz="9289">
                <a:solidFill>
                  <a:schemeClr val="lt1"/>
                </a:solidFill>
              </a:endParaRPr>
            </a:p>
          </p:txBody>
        </p:sp>
        <p:sp>
          <p:nvSpPr>
            <p:cNvPr id="12" name="Freeform 11"/>
            <p:cNvSpPr/>
            <p:nvPr/>
          </p:nvSpPr>
          <p:spPr>
            <a:xfrm rot="5400000" flipV="1">
              <a:off x="1992168" y="3269105"/>
              <a:ext cx="2219427" cy="1069214"/>
            </a:xfrm>
            <a:custGeom>
              <a:avLst/>
              <a:gdLst>
                <a:gd name="connsiteX0" fmla="*/ 3444240 w 8514080"/>
                <a:gd name="connsiteY0" fmla="*/ 411480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114800 h 4287520"/>
                <a:gd name="connsiteX0" fmla="*/ 3444240 w 8514080"/>
                <a:gd name="connsiteY0" fmla="*/ 4226560 h 4287520"/>
                <a:gd name="connsiteX1" fmla="*/ 2418080 w 8514080"/>
                <a:gd name="connsiteY1" fmla="*/ 3261360 h 4287520"/>
                <a:gd name="connsiteX2" fmla="*/ 1016000 w 8514080"/>
                <a:gd name="connsiteY2" fmla="*/ 2204720 h 4287520"/>
                <a:gd name="connsiteX3" fmla="*/ 182880 w 8514080"/>
                <a:gd name="connsiteY3" fmla="*/ 1076960 h 4287520"/>
                <a:gd name="connsiteX4" fmla="*/ 0 w 8514080"/>
                <a:gd name="connsiteY4" fmla="*/ 436880 h 4287520"/>
                <a:gd name="connsiteX5" fmla="*/ 426720 w 8514080"/>
                <a:gd name="connsiteY5" fmla="*/ 0 h 4287520"/>
                <a:gd name="connsiteX6" fmla="*/ 609600 w 8514080"/>
                <a:gd name="connsiteY6" fmla="*/ 355600 h 4287520"/>
                <a:gd name="connsiteX7" fmla="*/ 1473200 w 8514080"/>
                <a:gd name="connsiteY7" fmla="*/ 518160 h 4287520"/>
                <a:gd name="connsiteX8" fmla="*/ 2275840 w 8514080"/>
                <a:gd name="connsiteY8" fmla="*/ 772160 h 4287520"/>
                <a:gd name="connsiteX9" fmla="*/ 3271520 w 8514080"/>
                <a:gd name="connsiteY9" fmla="*/ 1270000 h 4287520"/>
                <a:gd name="connsiteX10" fmla="*/ 3982720 w 8514080"/>
                <a:gd name="connsiteY10" fmla="*/ 1615440 h 4287520"/>
                <a:gd name="connsiteX11" fmla="*/ 4338320 w 8514080"/>
                <a:gd name="connsiteY11" fmla="*/ 1625600 h 4287520"/>
                <a:gd name="connsiteX12" fmla="*/ 4429760 w 8514080"/>
                <a:gd name="connsiteY12" fmla="*/ 1625600 h 4287520"/>
                <a:gd name="connsiteX13" fmla="*/ 5557520 w 8514080"/>
                <a:gd name="connsiteY13" fmla="*/ 1320800 h 4287520"/>
                <a:gd name="connsiteX14" fmla="*/ 6817360 w 8514080"/>
                <a:gd name="connsiteY14" fmla="*/ 1066800 h 4287520"/>
                <a:gd name="connsiteX15" fmla="*/ 7508240 w 8514080"/>
                <a:gd name="connsiteY15" fmla="*/ 975360 h 4287520"/>
                <a:gd name="connsiteX16" fmla="*/ 7833360 w 8514080"/>
                <a:gd name="connsiteY16" fmla="*/ 1097280 h 4287520"/>
                <a:gd name="connsiteX17" fmla="*/ 8067040 w 8514080"/>
                <a:gd name="connsiteY17" fmla="*/ 741680 h 4287520"/>
                <a:gd name="connsiteX18" fmla="*/ 8514080 w 8514080"/>
                <a:gd name="connsiteY18" fmla="*/ 863600 h 4287520"/>
                <a:gd name="connsiteX19" fmla="*/ 8321040 w 8514080"/>
                <a:gd name="connsiteY19" fmla="*/ 1625600 h 4287520"/>
                <a:gd name="connsiteX20" fmla="*/ 7701280 w 8514080"/>
                <a:gd name="connsiteY20" fmla="*/ 2255520 h 4287520"/>
                <a:gd name="connsiteX21" fmla="*/ 6786880 w 8514080"/>
                <a:gd name="connsiteY21" fmla="*/ 2824480 h 4287520"/>
                <a:gd name="connsiteX22" fmla="*/ 5923280 w 8514080"/>
                <a:gd name="connsiteY22" fmla="*/ 3281680 h 4287520"/>
                <a:gd name="connsiteX23" fmla="*/ 5049520 w 8514080"/>
                <a:gd name="connsiteY23" fmla="*/ 3728720 h 4287520"/>
                <a:gd name="connsiteX24" fmla="*/ 4632960 w 8514080"/>
                <a:gd name="connsiteY24" fmla="*/ 3952240 h 4287520"/>
                <a:gd name="connsiteX25" fmla="*/ 4267200 w 8514080"/>
                <a:gd name="connsiteY25" fmla="*/ 4287520 h 4287520"/>
                <a:gd name="connsiteX26" fmla="*/ 3444240 w 8514080"/>
                <a:gd name="connsiteY26" fmla="*/ 4226560 h 4287520"/>
                <a:gd name="connsiteX0" fmla="*/ 3444240 w 8514080"/>
                <a:gd name="connsiteY0" fmla="*/ 4226560 h 4287520"/>
                <a:gd name="connsiteX1" fmla="*/ 2875280 w 8514080"/>
                <a:gd name="connsiteY1" fmla="*/ 369824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3088640 w 8514080"/>
                <a:gd name="connsiteY1" fmla="*/ 35763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6560 h 4287520"/>
                <a:gd name="connsiteX1" fmla="*/ 2997200 w 8514080"/>
                <a:gd name="connsiteY1" fmla="*/ 3677920 h 4287520"/>
                <a:gd name="connsiteX2" fmla="*/ 2418080 w 8514080"/>
                <a:gd name="connsiteY2" fmla="*/ 3261360 h 4287520"/>
                <a:gd name="connsiteX3" fmla="*/ 1016000 w 8514080"/>
                <a:gd name="connsiteY3" fmla="*/ 2204720 h 4287520"/>
                <a:gd name="connsiteX4" fmla="*/ 182880 w 8514080"/>
                <a:gd name="connsiteY4" fmla="*/ 1076960 h 4287520"/>
                <a:gd name="connsiteX5" fmla="*/ 0 w 8514080"/>
                <a:gd name="connsiteY5" fmla="*/ 436880 h 4287520"/>
                <a:gd name="connsiteX6" fmla="*/ 426720 w 8514080"/>
                <a:gd name="connsiteY6" fmla="*/ 0 h 4287520"/>
                <a:gd name="connsiteX7" fmla="*/ 609600 w 8514080"/>
                <a:gd name="connsiteY7" fmla="*/ 355600 h 4287520"/>
                <a:gd name="connsiteX8" fmla="*/ 1473200 w 8514080"/>
                <a:gd name="connsiteY8" fmla="*/ 518160 h 4287520"/>
                <a:gd name="connsiteX9" fmla="*/ 2275840 w 8514080"/>
                <a:gd name="connsiteY9" fmla="*/ 772160 h 4287520"/>
                <a:gd name="connsiteX10" fmla="*/ 3271520 w 8514080"/>
                <a:gd name="connsiteY10" fmla="*/ 1270000 h 4287520"/>
                <a:gd name="connsiteX11" fmla="*/ 3982720 w 8514080"/>
                <a:gd name="connsiteY11" fmla="*/ 1615440 h 4287520"/>
                <a:gd name="connsiteX12" fmla="*/ 4338320 w 8514080"/>
                <a:gd name="connsiteY12" fmla="*/ 1625600 h 4287520"/>
                <a:gd name="connsiteX13" fmla="*/ 4429760 w 8514080"/>
                <a:gd name="connsiteY13" fmla="*/ 1625600 h 4287520"/>
                <a:gd name="connsiteX14" fmla="*/ 5557520 w 8514080"/>
                <a:gd name="connsiteY14" fmla="*/ 1320800 h 4287520"/>
                <a:gd name="connsiteX15" fmla="*/ 6817360 w 8514080"/>
                <a:gd name="connsiteY15" fmla="*/ 1066800 h 4287520"/>
                <a:gd name="connsiteX16" fmla="*/ 7508240 w 8514080"/>
                <a:gd name="connsiteY16" fmla="*/ 975360 h 4287520"/>
                <a:gd name="connsiteX17" fmla="*/ 7833360 w 8514080"/>
                <a:gd name="connsiteY17" fmla="*/ 1097280 h 4287520"/>
                <a:gd name="connsiteX18" fmla="*/ 8067040 w 8514080"/>
                <a:gd name="connsiteY18" fmla="*/ 741680 h 4287520"/>
                <a:gd name="connsiteX19" fmla="*/ 8514080 w 8514080"/>
                <a:gd name="connsiteY19" fmla="*/ 863600 h 4287520"/>
                <a:gd name="connsiteX20" fmla="*/ 8321040 w 8514080"/>
                <a:gd name="connsiteY20" fmla="*/ 1625600 h 4287520"/>
                <a:gd name="connsiteX21" fmla="*/ 7701280 w 8514080"/>
                <a:gd name="connsiteY21" fmla="*/ 2255520 h 4287520"/>
                <a:gd name="connsiteX22" fmla="*/ 6786880 w 8514080"/>
                <a:gd name="connsiteY22" fmla="*/ 2824480 h 4287520"/>
                <a:gd name="connsiteX23" fmla="*/ 5923280 w 8514080"/>
                <a:gd name="connsiteY23" fmla="*/ 3281680 h 4287520"/>
                <a:gd name="connsiteX24" fmla="*/ 5049520 w 8514080"/>
                <a:gd name="connsiteY24" fmla="*/ 3728720 h 4287520"/>
                <a:gd name="connsiteX25" fmla="*/ 4632960 w 8514080"/>
                <a:gd name="connsiteY25" fmla="*/ 3952240 h 4287520"/>
                <a:gd name="connsiteX26" fmla="*/ 4267200 w 8514080"/>
                <a:gd name="connsiteY26" fmla="*/ 4287520 h 4287520"/>
                <a:gd name="connsiteX27" fmla="*/ 3444240 w 8514080"/>
                <a:gd name="connsiteY27" fmla="*/ 4226560 h 4287520"/>
                <a:gd name="connsiteX0" fmla="*/ 3444240 w 8514080"/>
                <a:gd name="connsiteY0" fmla="*/ 4227030 h 4287990"/>
                <a:gd name="connsiteX1" fmla="*/ 2997200 w 8514080"/>
                <a:gd name="connsiteY1" fmla="*/ 3678390 h 4287990"/>
                <a:gd name="connsiteX2" fmla="*/ 2418080 w 8514080"/>
                <a:gd name="connsiteY2" fmla="*/ 3261830 h 4287990"/>
                <a:gd name="connsiteX3" fmla="*/ 1016000 w 8514080"/>
                <a:gd name="connsiteY3" fmla="*/ 2205190 h 4287990"/>
                <a:gd name="connsiteX4" fmla="*/ 182880 w 8514080"/>
                <a:gd name="connsiteY4" fmla="*/ 1077430 h 4287990"/>
                <a:gd name="connsiteX5" fmla="*/ 0 w 8514080"/>
                <a:gd name="connsiteY5" fmla="*/ 437350 h 4287990"/>
                <a:gd name="connsiteX6" fmla="*/ 426720 w 8514080"/>
                <a:gd name="connsiteY6" fmla="*/ 470 h 4287990"/>
                <a:gd name="connsiteX7" fmla="*/ 609600 w 8514080"/>
                <a:gd name="connsiteY7" fmla="*/ 356070 h 4287990"/>
                <a:gd name="connsiteX8" fmla="*/ 1473200 w 8514080"/>
                <a:gd name="connsiteY8" fmla="*/ 518630 h 4287990"/>
                <a:gd name="connsiteX9" fmla="*/ 2275840 w 8514080"/>
                <a:gd name="connsiteY9" fmla="*/ 772630 h 4287990"/>
                <a:gd name="connsiteX10" fmla="*/ 3271520 w 8514080"/>
                <a:gd name="connsiteY10" fmla="*/ 1270470 h 4287990"/>
                <a:gd name="connsiteX11" fmla="*/ 3982720 w 8514080"/>
                <a:gd name="connsiteY11" fmla="*/ 1615910 h 4287990"/>
                <a:gd name="connsiteX12" fmla="*/ 4338320 w 8514080"/>
                <a:gd name="connsiteY12" fmla="*/ 1626070 h 4287990"/>
                <a:gd name="connsiteX13" fmla="*/ 4429760 w 8514080"/>
                <a:gd name="connsiteY13" fmla="*/ 1626070 h 4287990"/>
                <a:gd name="connsiteX14" fmla="*/ 5557520 w 8514080"/>
                <a:gd name="connsiteY14" fmla="*/ 1321270 h 4287990"/>
                <a:gd name="connsiteX15" fmla="*/ 6817360 w 8514080"/>
                <a:gd name="connsiteY15" fmla="*/ 1067270 h 4287990"/>
                <a:gd name="connsiteX16" fmla="*/ 7508240 w 8514080"/>
                <a:gd name="connsiteY16" fmla="*/ 975830 h 4287990"/>
                <a:gd name="connsiteX17" fmla="*/ 7833360 w 8514080"/>
                <a:gd name="connsiteY17" fmla="*/ 1097750 h 4287990"/>
                <a:gd name="connsiteX18" fmla="*/ 8067040 w 8514080"/>
                <a:gd name="connsiteY18" fmla="*/ 742150 h 4287990"/>
                <a:gd name="connsiteX19" fmla="*/ 8514080 w 8514080"/>
                <a:gd name="connsiteY19" fmla="*/ 864070 h 4287990"/>
                <a:gd name="connsiteX20" fmla="*/ 8321040 w 8514080"/>
                <a:gd name="connsiteY20" fmla="*/ 1626070 h 4287990"/>
                <a:gd name="connsiteX21" fmla="*/ 7701280 w 8514080"/>
                <a:gd name="connsiteY21" fmla="*/ 2255990 h 4287990"/>
                <a:gd name="connsiteX22" fmla="*/ 6786880 w 8514080"/>
                <a:gd name="connsiteY22" fmla="*/ 2824950 h 4287990"/>
                <a:gd name="connsiteX23" fmla="*/ 5923280 w 8514080"/>
                <a:gd name="connsiteY23" fmla="*/ 3282150 h 4287990"/>
                <a:gd name="connsiteX24" fmla="*/ 5049520 w 8514080"/>
                <a:gd name="connsiteY24" fmla="*/ 3729190 h 4287990"/>
                <a:gd name="connsiteX25" fmla="*/ 4632960 w 8514080"/>
                <a:gd name="connsiteY25" fmla="*/ 3952710 h 4287990"/>
                <a:gd name="connsiteX26" fmla="*/ 4267200 w 8514080"/>
                <a:gd name="connsiteY26" fmla="*/ 4287990 h 4287990"/>
                <a:gd name="connsiteX27" fmla="*/ 3444240 w 8514080"/>
                <a:gd name="connsiteY27" fmla="*/ 4227030 h 4287990"/>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4429760 w 8514080"/>
                <a:gd name="connsiteY13" fmla="*/ 1626025 h 4287945"/>
                <a:gd name="connsiteX14" fmla="*/ 5557520 w 8514080"/>
                <a:gd name="connsiteY14" fmla="*/ 1321225 h 4287945"/>
                <a:gd name="connsiteX15" fmla="*/ 6817360 w 8514080"/>
                <a:gd name="connsiteY15" fmla="*/ 1067225 h 4287945"/>
                <a:gd name="connsiteX16" fmla="*/ 7508240 w 8514080"/>
                <a:gd name="connsiteY16" fmla="*/ 975785 h 4287945"/>
                <a:gd name="connsiteX17" fmla="*/ 7833360 w 8514080"/>
                <a:gd name="connsiteY17" fmla="*/ 1097705 h 4287945"/>
                <a:gd name="connsiteX18" fmla="*/ 8067040 w 8514080"/>
                <a:gd name="connsiteY18" fmla="*/ 742105 h 4287945"/>
                <a:gd name="connsiteX19" fmla="*/ 8514080 w 8514080"/>
                <a:gd name="connsiteY19" fmla="*/ 864025 h 4287945"/>
                <a:gd name="connsiteX20" fmla="*/ 8321040 w 8514080"/>
                <a:gd name="connsiteY20" fmla="*/ 1626025 h 4287945"/>
                <a:gd name="connsiteX21" fmla="*/ 7701280 w 8514080"/>
                <a:gd name="connsiteY21" fmla="*/ 2255945 h 4287945"/>
                <a:gd name="connsiteX22" fmla="*/ 6786880 w 8514080"/>
                <a:gd name="connsiteY22" fmla="*/ 2824905 h 4287945"/>
                <a:gd name="connsiteX23" fmla="*/ 5923280 w 8514080"/>
                <a:gd name="connsiteY23" fmla="*/ 3282105 h 4287945"/>
                <a:gd name="connsiteX24" fmla="*/ 5049520 w 8514080"/>
                <a:gd name="connsiteY24" fmla="*/ 3729145 h 4287945"/>
                <a:gd name="connsiteX25" fmla="*/ 4632960 w 8514080"/>
                <a:gd name="connsiteY25" fmla="*/ 3952665 h 4287945"/>
                <a:gd name="connsiteX26" fmla="*/ 4267200 w 8514080"/>
                <a:gd name="connsiteY26" fmla="*/ 4287945 h 4287945"/>
                <a:gd name="connsiteX27" fmla="*/ 3444240 w 8514080"/>
                <a:gd name="connsiteY27"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14080"/>
                <a:gd name="connsiteY0" fmla="*/ 4226985 h 4287945"/>
                <a:gd name="connsiteX1" fmla="*/ 2997200 w 8514080"/>
                <a:gd name="connsiteY1" fmla="*/ 3678345 h 4287945"/>
                <a:gd name="connsiteX2" fmla="*/ 2418080 w 8514080"/>
                <a:gd name="connsiteY2" fmla="*/ 3261785 h 4287945"/>
                <a:gd name="connsiteX3" fmla="*/ 1016000 w 8514080"/>
                <a:gd name="connsiteY3" fmla="*/ 2205145 h 4287945"/>
                <a:gd name="connsiteX4" fmla="*/ 182880 w 8514080"/>
                <a:gd name="connsiteY4" fmla="*/ 1077385 h 4287945"/>
                <a:gd name="connsiteX5" fmla="*/ 0 w 8514080"/>
                <a:gd name="connsiteY5" fmla="*/ 437305 h 4287945"/>
                <a:gd name="connsiteX6" fmla="*/ 426720 w 8514080"/>
                <a:gd name="connsiteY6" fmla="*/ 425 h 4287945"/>
                <a:gd name="connsiteX7" fmla="*/ 609600 w 8514080"/>
                <a:gd name="connsiteY7" fmla="*/ 356025 h 4287945"/>
                <a:gd name="connsiteX8" fmla="*/ 1473200 w 8514080"/>
                <a:gd name="connsiteY8" fmla="*/ 518585 h 4287945"/>
                <a:gd name="connsiteX9" fmla="*/ 2275840 w 8514080"/>
                <a:gd name="connsiteY9" fmla="*/ 772585 h 4287945"/>
                <a:gd name="connsiteX10" fmla="*/ 3271520 w 8514080"/>
                <a:gd name="connsiteY10" fmla="*/ 1270425 h 4287945"/>
                <a:gd name="connsiteX11" fmla="*/ 3982720 w 8514080"/>
                <a:gd name="connsiteY11" fmla="*/ 1615865 h 4287945"/>
                <a:gd name="connsiteX12" fmla="*/ 4338320 w 8514080"/>
                <a:gd name="connsiteY12" fmla="*/ 1626025 h 4287945"/>
                <a:gd name="connsiteX13" fmla="*/ 5557520 w 8514080"/>
                <a:gd name="connsiteY13" fmla="*/ 1321225 h 4287945"/>
                <a:gd name="connsiteX14" fmla="*/ 6817360 w 8514080"/>
                <a:gd name="connsiteY14" fmla="*/ 1067225 h 4287945"/>
                <a:gd name="connsiteX15" fmla="*/ 7508240 w 8514080"/>
                <a:gd name="connsiteY15" fmla="*/ 975785 h 4287945"/>
                <a:gd name="connsiteX16" fmla="*/ 7833360 w 8514080"/>
                <a:gd name="connsiteY16" fmla="*/ 1097705 h 4287945"/>
                <a:gd name="connsiteX17" fmla="*/ 8067040 w 8514080"/>
                <a:gd name="connsiteY17" fmla="*/ 742105 h 4287945"/>
                <a:gd name="connsiteX18" fmla="*/ 8514080 w 8514080"/>
                <a:gd name="connsiteY18" fmla="*/ 864025 h 4287945"/>
                <a:gd name="connsiteX19" fmla="*/ 8321040 w 8514080"/>
                <a:gd name="connsiteY19" fmla="*/ 1626025 h 4287945"/>
                <a:gd name="connsiteX20" fmla="*/ 7701280 w 8514080"/>
                <a:gd name="connsiteY20" fmla="*/ 2255945 h 4287945"/>
                <a:gd name="connsiteX21" fmla="*/ 6786880 w 8514080"/>
                <a:gd name="connsiteY21" fmla="*/ 2824905 h 4287945"/>
                <a:gd name="connsiteX22" fmla="*/ 5923280 w 8514080"/>
                <a:gd name="connsiteY22" fmla="*/ 3282105 h 4287945"/>
                <a:gd name="connsiteX23" fmla="*/ 5049520 w 8514080"/>
                <a:gd name="connsiteY23" fmla="*/ 3729145 h 4287945"/>
                <a:gd name="connsiteX24" fmla="*/ 4632960 w 8514080"/>
                <a:gd name="connsiteY24" fmla="*/ 3952665 h 4287945"/>
                <a:gd name="connsiteX25" fmla="*/ 4267200 w 8514080"/>
                <a:gd name="connsiteY25" fmla="*/ 4287945 h 4287945"/>
                <a:gd name="connsiteX26" fmla="*/ 3444240 w 8514080"/>
                <a:gd name="connsiteY26" fmla="*/ 4226985 h 4287945"/>
                <a:gd name="connsiteX0" fmla="*/ 3444240 w 8565845"/>
                <a:gd name="connsiteY0" fmla="*/ 4226985 h 4287945"/>
                <a:gd name="connsiteX1" fmla="*/ 2997200 w 8565845"/>
                <a:gd name="connsiteY1" fmla="*/ 3678345 h 4287945"/>
                <a:gd name="connsiteX2" fmla="*/ 2418080 w 8565845"/>
                <a:gd name="connsiteY2" fmla="*/ 3261785 h 4287945"/>
                <a:gd name="connsiteX3" fmla="*/ 1016000 w 8565845"/>
                <a:gd name="connsiteY3" fmla="*/ 2205145 h 4287945"/>
                <a:gd name="connsiteX4" fmla="*/ 182880 w 8565845"/>
                <a:gd name="connsiteY4" fmla="*/ 1077385 h 4287945"/>
                <a:gd name="connsiteX5" fmla="*/ 0 w 8565845"/>
                <a:gd name="connsiteY5" fmla="*/ 437305 h 4287945"/>
                <a:gd name="connsiteX6" fmla="*/ 426720 w 8565845"/>
                <a:gd name="connsiteY6" fmla="*/ 425 h 4287945"/>
                <a:gd name="connsiteX7" fmla="*/ 609600 w 8565845"/>
                <a:gd name="connsiteY7" fmla="*/ 356025 h 4287945"/>
                <a:gd name="connsiteX8" fmla="*/ 1473200 w 8565845"/>
                <a:gd name="connsiteY8" fmla="*/ 518585 h 4287945"/>
                <a:gd name="connsiteX9" fmla="*/ 2275840 w 8565845"/>
                <a:gd name="connsiteY9" fmla="*/ 772585 h 4287945"/>
                <a:gd name="connsiteX10" fmla="*/ 3271520 w 8565845"/>
                <a:gd name="connsiteY10" fmla="*/ 1270425 h 4287945"/>
                <a:gd name="connsiteX11" fmla="*/ 3982720 w 8565845"/>
                <a:gd name="connsiteY11" fmla="*/ 1615865 h 4287945"/>
                <a:gd name="connsiteX12" fmla="*/ 4338320 w 8565845"/>
                <a:gd name="connsiteY12" fmla="*/ 1626025 h 4287945"/>
                <a:gd name="connsiteX13" fmla="*/ 5557520 w 8565845"/>
                <a:gd name="connsiteY13" fmla="*/ 1321225 h 4287945"/>
                <a:gd name="connsiteX14" fmla="*/ 6817360 w 8565845"/>
                <a:gd name="connsiteY14" fmla="*/ 1067225 h 4287945"/>
                <a:gd name="connsiteX15" fmla="*/ 7508240 w 8565845"/>
                <a:gd name="connsiteY15" fmla="*/ 975785 h 4287945"/>
                <a:gd name="connsiteX16" fmla="*/ 7833360 w 8565845"/>
                <a:gd name="connsiteY16" fmla="*/ 1097705 h 4287945"/>
                <a:gd name="connsiteX17" fmla="*/ 8067040 w 8565845"/>
                <a:gd name="connsiteY17" fmla="*/ 742105 h 4287945"/>
                <a:gd name="connsiteX18" fmla="*/ 8514080 w 8565845"/>
                <a:gd name="connsiteY18" fmla="*/ 864025 h 4287945"/>
                <a:gd name="connsiteX19" fmla="*/ 8321040 w 8565845"/>
                <a:gd name="connsiteY19" fmla="*/ 1626025 h 4287945"/>
                <a:gd name="connsiteX20" fmla="*/ 7701280 w 8565845"/>
                <a:gd name="connsiteY20" fmla="*/ 2255945 h 4287945"/>
                <a:gd name="connsiteX21" fmla="*/ 6786880 w 8565845"/>
                <a:gd name="connsiteY21" fmla="*/ 2824905 h 4287945"/>
                <a:gd name="connsiteX22" fmla="*/ 5923280 w 8565845"/>
                <a:gd name="connsiteY22" fmla="*/ 3282105 h 4287945"/>
                <a:gd name="connsiteX23" fmla="*/ 5049520 w 8565845"/>
                <a:gd name="connsiteY23" fmla="*/ 3729145 h 4287945"/>
                <a:gd name="connsiteX24" fmla="*/ 4632960 w 8565845"/>
                <a:gd name="connsiteY24" fmla="*/ 3952665 h 4287945"/>
                <a:gd name="connsiteX25" fmla="*/ 4267200 w 8565845"/>
                <a:gd name="connsiteY25" fmla="*/ 4287945 h 4287945"/>
                <a:gd name="connsiteX26" fmla="*/ 3444240 w 8565845"/>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7945"/>
                <a:gd name="connsiteX1" fmla="*/ 2997200 w 8530828"/>
                <a:gd name="connsiteY1" fmla="*/ 3678345 h 4287945"/>
                <a:gd name="connsiteX2" fmla="*/ 2418080 w 8530828"/>
                <a:gd name="connsiteY2" fmla="*/ 3261785 h 4287945"/>
                <a:gd name="connsiteX3" fmla="*/ 1016000 w 8530828"/>
                <a:gd name="connsiteY3" fmla="*/ 2205145 h 4287945"/>
                <a:gd name="connsiteX4" fmla="*/ 182880 w 8530828"/>
                <a:gd name="connsiteY4" fmla="*/ 1077385 h 4287945"/>
                <a:gd name="connsiteX5" fmla="*/ 0 w 8530828"/>
                <a:gd name="connsiteY5" fmla="*/ 437305 h 4287945"/>
                <a:gd name="connsiteX6" fmla="*/ 426720 w 8530828"/>
                <a:gd name="connsiteY6" fmla="*/ 425 h 4287945"/>
                <a:gd name="connsiteX7" fmla="*/ 609600 w 8530828"/>
                <a:gd name="connsiteY7" fmla="*/ 356025 h 4287945"/>
                <a:gd name="connsiteX8" fmla="*/ 1473200 w 8530828"/>
                <a:gd name="connsiteY8" fmla="*/ 518585 h 4287945"/>
                <a:gd name="connsiteX9" fmla="*/ 2275840 w 8530828"/>
                <a:gd name="connsiteY9" fmla="*/ 772585 h 4287945"/>
                <a:gd name="connsiteX10" fmla="*/ 3271520 w 8530828"/>
                <a:gd name="connsiteY10" fmla="*/ 1270425 h 4287945"/>
                <a:gd name="connsiteX11" fmla="*/ 3982720 w 8530828"/>
                <a:gd name="connsiteY11" fmla="*/ 1615865 h 4287945"/>
                <a:gd name="connsiteX12" fmla="*/ 4338320 w 8530828"/>
                <a:gd name="connsiteY12" fmla="*/ 1626025 h 4287945"/>
                <a:gd name="connsiteX13" fmla="*/ 5557520 w 8530828"/>
                <a:gd name="connsiteY13" fmla="*/ 1321225 h 4287945"/>
                <a:gd name="connsiteX14" fmla="*/ 6817360 w 8530828"/>
                <a:gd name="connsiteY14" fmla="*/ 1067225 h 4287945"/>
                <a:gd name="connsiteX15" fmla="*/ 7508240 w 8530828"/>
                <a:gd name="connsiteY15" fmla="*/ 975785 h 4287945"/>
                <a:gd name="connsiteX16" fmla="*/ 7833360 w 8530828"/>
                <a:gd name="connsiteY16" fmla="*/ 1097705 h 4287945"/>
                <a:gd name="connsiteX17" fmla="*/ 8067040 w 8530828"/>
                <a:gd name="connsiteY17" fmla="*/ 742105 h 4287945"/>
                <a:gd name="connsiteX18" fmla="*/ 8514080 w 8530828"/>
                <a:gd name="connsiteY18" fmla="*/ 864025 h 4287945"/>
                <a:gd name="connsiteX19" fmla="*/ 8321040 w 8530828"/>
                <a:gd name="connsiteY19" fmla="*/ 1626025 h 4287945"/>
                <a:gd name="connsiteX20" fmla="*/ 7701280 w 8530828"/>
                <a:gd name="connsiteY20" fmla="*/ 2255945 h 4287945"/>
                <a:gd name="connsiteX21" fmla="*/ 6786880 w 8530828"/>
                <a:gd name="connsiteY21" fmla="*/ 2824905 h 4287945"/>
                <a:gd name="connsiteX22" fmla="*/ 5923280 w 8530828"/>
                <a:gd name="connsiteY22" fmla="*/ 3282105 h 4287945"/>
                <a:gd name="connsiteX23" fmla="*/ 5049520 w 8530828"/>
                <a:gd name="connsiteY23" fmla="*/ 3729145 h 4287945"/>
                <a:gd name="connsiteX24" fmla="*/ 4632960 w 8530828"/>
                <a:gd name="connsiteY24" fmla="*/ 3952665 h 4287945"/>
                <a:gd name="connsiteX25" fmla="*/ 4267200 w 8530828"/>
                <a:gd name="connsiteY25" fmla="*/ 4287945 h 4287945"/>
                <a:gd name="connsiteX26" fmla="*/ 3444240 w 8530828"/>
                <a:gd name="connsiteY26" fmla="*/ 4226985 h 4287945"/>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44240 w 8530828"/>
                <a:gd name="connsiteY0" fmla="*/ 4226985 h 4289062"/>
                <a:gd name="connsiteX1" fmla="*/ 2997200 w 8530828"/>
                <a:gd name="connsiteY1" fmla="*/ 3678345 h 4289062"/>
                <a:gd name="connsiteX2" fmla="*/ 2418080 w 8530828"/>
                <a:gd name="connsiteY2" fmla="*/ 3261785 h 4289062"/>
                <a:gd name="connsiteX3" fmla="*/ 1016000 w 8530828"/>
                <a:gd name="connsiteY3" fmla="*/ 2205145 h 4289062"/>
                <a:gd name="connsiteX4" fmla="*/ 182880 w 8530828"/>
                <a:gd name="connsiteY4" fmla="*/ 1077385 h 4289062"/>
                <a:gd name="connsiteX5" fmla="*/ 0 w 8530828"/>
                <a:gd name="connsiteY5" fmla="*/ 437305 h 4289062"/>
                <a:gd name="connsiteX6" fmla="*/ 426720 w 8530828"/>
                <a:gd name="connsiteY6" fmla="*/ 425 h 4289062"/>
                <a:gd name="connsiteX7" fmla="*/ 609600 w 8530828"/>
                <a:gd name="connsiteY7" fmla="*/ 356025 h 4289062"/>
                <a:gd name="connsiteX8" fmla="*/ 1473200 w 8530828"/>
                <a:gd name="connsiteY8" fmla="*/ 518585 h 4289062"/>
                <a:gd name="connsiteX9" fmla="*/ 2275840 w 8530828"/>
                <a:gd name="connsiteY9" fmla="*/ 772585 h 4289062"/>
                <a:gd name="connsiteX10" fmla="*/ 3271520 w 8530828"/>
                <a:gd name="connsiteY10" fmla="*/ 1270425 h 4289062"/>
                <a:gd name="connsiteX11" fmla="*/ 3982720 w 8530828"/>
                <a:gd name="connsiteY11" fmla="*/ 1615865 h 4289062"/>
                <a:gd name="connsiteX12" fmla="*/ 4338320 w 8530828"/>
                <a:gd name="connsiteY12" fmla="*/ 1626025 h 4289062"/>
                <a:gd name="connsiteX13" fmla="*/ 5557520 w 8530828"/>
                <a:gd name="connsiteY13" fmla="*/ 1321225 h 4289062"/>
                <a:gd name="connsiteX14" fmla="*/ 6817360 w 8530828"/>
                <a:gd name="connsiteY14" fmla="*/ 1067225 h 4289062"/>
                <a:gd name="connsiteX15" fmla="*/ 7508240 w 8530828"/>
                <a:gd name="connsiteY15" fmla="*/ 975785 h 4289062"/>
                <a:gd name="connsiteX16" fmla="*/ 7833360 w 8530828"/>
                <a:gd name="connsiteY16" fmla="*/ 1097705 h 4289062"/>
                <a:gd name="connsiteX17" fmla="*/ 8067040 w 8530828"/>
                <a:gd name="connsiteY17" fmla="*/ 742105 h 4289062"/>
                <a:gd name="connsiteX18" fmla="*/ 8514080 w 8530828"/>
                <a:gd name="connsiteY18" fmla="*/ 864025 h 4289062"/>
                <a:gd name="connsiteX19" fmla="*/ 8321040 w 8530828"/>
                <a:gd name="connsiteY19" fmla="*/ 1626025 h 4289062"/>
                <a:gd name="connsiteX20" fmla="*/ 7701280 w 8530828"/>
                <a:gd name="connsiteY20" fmla="*/ 2255945 h 4289062"/>
                <a:gd name="connsiteX21" fmla="*/ 6786880 w 8530828"/>
                <a:gd name="connsiteY21" fmla="*/ 2824905 h 4289062"/>
                <a:gd name="connsiteX22" fmla="*/ 5923280 w 8530828"/>
                <a:gd name="connsiteY22" fmla="*/ 3282105 h 4289062"/>
                <a:gd name="connsiteX23" fmla="*/ 5049520 w 8530828"/>
                <a:gd name="connsiteY23" fmla="*/ 3729145 h 4289062"/>
                <a:gd name="connsiteX24" fmla="*/ 4632960 w 8530828"/>
                <a:gd name="connsiteY24" fmla="*/ 3952665 h 4289062"/>
                <a:gd name="connsiteX25" fmla="*/ 4267200 w 8530828"/>
                <a:gd name="connsiteY25" fmla="*/ 4287945 h 4289062"/>
                <a:gd name="connsiteX26" fmla="*/ 3444240 w 853082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6428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477490 w 8564078"/>
                <a:gd name="connsiteY0" fmla="*/ 4226985 h 4289062"/>
                <a:gd name="connsiteX1" fmla="*/ 3030450 w 8564078"/>
                <a:gd name="connsiteY1" fmla="*/ 3678345 h 4289062"/>
                <a:gd name="connsiteX2" fmla="*/ 2451330 w 8564078"/>
                <a:gd name="connsiteY2" fmla="*/ 3261785 h 4289062"/>
                <a:gd name="connsiteX3" fmla="*/ 1049250 w 8564078"/>
                <a:gd name="connsiteY3" fmla="*/ 2205145 h 4289062"/>
                <a:gd name="connsiteX4" fmla="*/ 216130 w 8564078"/>
                <a:gd name="connsiteY4" fmla="*/ 1077385 h 4289062"/>
                <a:gd name="connsiteX5" fmla="*/ 33250 w 8564078"/>
                <a:gd name="connsiteY5" fmla="*/ 437305 h 4289062"/>
                <a:gd name="connsiteX6" fmla="*/ 459970 w 8564078"/>
                <a:gd name="connsiteY6" fmla="*/ 425 h 4289062"/>
                <a:gd name="connsiteX7" fmla="*/ 795250 w 8564078"/>
                <a:gd name="connsiteY7" fmla="*/ 356025 h 4289062"/>
                <a:gd name="connsiteX8" fmla="*/ 1506450 w 8564078"/>
                <a:gd name="connsiteY8" fmla="*/ 518585 h 4289062"/>
                <a:gd name="connsiteX9" fmla="*/ 2309090 w 8564078"/>
                <a:gd name="connsiteY9" fmla="*/ 772585 h 4289062"/>
                <a:gd name="connsiteX10" fmla="*/ 3304770 w 8564078"/>
                <a:gd name="connsiteY10" fmla="*/ 1270425 h 4289062"/>
                <a:gd name="connsiteX11" fmla="*/ 4015970 w 8564078"/>
                <a:gd name="connsiteY11" fmla="*/ 1615865 h 4289062"/>
                <a:gd name="connsiteX12" fmla="*/ 4371570 w 8564078"/>
                <a:gd name="connsiteY12" fmla="*/ 1626025 h 4289062"/>
                <a:gd name="connsiteX13" fmla="*/ 5590770 w 8564078"/>
                <a:gd name="connsiteY13" fmla="*/ 1321225 h 4289062"/>
                <a:gd name="connsiteX14" fmla="*/ 6850610 w 8564078"/>
                <a:gd name="connsiteY14" fmla="*/ 1067225 h 4289062"/>
                <a:gd name="connsiteX15" fmla="*/ 7541490 w 8564078"/>
                <a:gd name="connsiteY15" fmla="*/ 975785 h 4289062"/>
                <a:gd name="connsiteX16" fmla="*/ 7866610 w 8564078"/>
                <a:gd name="connsiteY16" fmla="*/ 1097705 h 4289062"/>
                <a:gd name="connsiteX17" fmla="*/ 8100290 w 8564078"/>
                <a:gd name="connsiteY17" fmla="*/ 742105 h 4289062"/>
                <a:gd name="connsiteX18" fmla="*/ 8547330 w 8564078"/>
                <a:gd name="connsiteY18" fmla="*/ 864025 h 4289062"/>
                <a:gd name="connsiteX19" fmla="*/ 8354290 w 8564078"/>
                <a:gd name="connsiteY19" fmla="*/ 1626025 h 4289062"/>
                <a:gd name="connsiteX20" fmla="*/ 7734530 w 8564078"/>
                <a:gd name="connsiteY20" fmla="*/ 2255945 h 4289062"/>
                <a:gd name="connsiteX21" fmla="*/ 6820130 w 8564078"/>
                <a:gd name="connsiteY21" fmla="*/ 2824905 h 4289062"/>
                <a:gd name="connsiteX22" fmla="*/ 5956530 w 8564078"/>
                <a:gd name="connsiteY22" fmla="*/ 3282105 h 4289062"/>
                <a:gd name="connsiteX23" fmla="*/ 5082770 w 8564078"/>
                <a:gd name="connsiteY23" fmla="*/ 3729145 h 4289062"/>
                <a:gd name="connsiteX24" fmla="*/ 4666210 w 8564078"/>
                <a:gd name="connsiteY24" fmla="*/ 3952665 h 4289062"/>
                <a:gd name="connsiteX25" fmla="*/ 4300450 w 8564078"/>
                <a:gd name="connsiteY25" fmla="*/ 4287945 h 4289062"/>
                <a:gd name="connsiteX26" fmla="*/ 3477490 w 8564078"/>
                <a:gd name="connsiteY26" fmla="*/ 4226985 h 4289062"/>
                <a:gd name="connsiteX0" fmla="*/ 3312674 w 8399262"/>
                <a:gd name="connsiteY0" fmla="*/ 4227092 h 4289169"/>
                <a:gd name="connsiteX1" fmla="*/ 2865634 w 8399262"/>
                <a:gd name="connsiteY1" fmla="*/ 3678452 h 4289169"/>
                <a:gd name="connsiteX2" fmla="*/ 2286514 w 8399262"/>
                <a:gd name="connsiteY2" fmla="*/ 3261892 h 4289169"/>
                <a:gd name="connsiteX3" fmla="*/ 884434 w 8399262"/>
                <a:gd name="connsiteY3" fmla="*/ 2205252 h 4289169"/>
                <a:gd name="connsiteX4" fmla="*/ 51314 w 8399262"/>
                <a:gd name="connsiteY4" fmla="*/ 1077492 h 4289169"/>
                <a:gd name="connsiteX5" fmla="*/ 112274 w 8399262"/>
                <a:gd name="connsiteY5" fmla="*/ 447572 h 4289169"/>
                <a:gd name="connsiteX6" fmla="*/ 295154 w 8399262"/>
                <a:gd name="connsiteY6" fmla="*/ 532 h 4289169"/>
                <a:gd name="connsiteX7" fmla="*/ 630434 w 8399262"/>
                <a:gd name="connsiteY7" fmla="*/ 356132 h 4289169"/>
                <a:gd name="connsiteX8" fmla="*/ 1341634 w 8399262"/>
                <a:gd name="connsiteY8" fmla="*/ 518692 h 4289169"/>
                <a:gd name="connsiteX9" fmla="*/ 2144274 w 8399262"/>
                <a:gd name="connsiteY9" fmla="*/ 772692 h 4289169"/>
                <a:gd name="connsiteX10" fmla="*/ 3139954 w 8399262"/>
                <a:gd name="connsiteY10" fmla="*/ 1270532 h 4289169"/>
                <a:gd name="connsiteX11" fmla="*/ 3851154 w 8399262"/>
                <a:gd name="connsiteY11" fmla="*/ 1615972 h 4289169"/>
                <a:gd name="connsiteX12" fmla="*/ 4206754 w 8399262"/>
                <a:gd name="connsiteY12" fmla="*/ 1626132 h 4289169"/>
                <a:gd name="connsiteX13" fmla="*/ 5425954 w 8399262"/>
                <a:gd name="connsiteY13" fmla="*/ 1321332 h 4289169"/>
                <a:gd name="connsiteX14" fmla="*/ 6685794 w 8399262"/>
                <a:gd name="connsiteY14" fmla="*/ 1067332 h 4289169"/>
                <a:gd name="connsiteX15" fmla="*/ 7376674 w 8399262"/>
                <a:gd name="connsiteY15" fmla="*/ 975892 h 4289169"/>
                <a:gd name="connsiteX16" fmla="*/ 7701794 w 8399262"/>
                <a:gd name="connsiteY16" fmla="*/ 1097812 h 4289169"/>
                <a:gd name="connsiteX17" fmla="*/ 7935474 w 8399262"/>
                <a:gd name="connsiteY17" fmla="*/ 742212 h 4289169"/>
                <a:gd name="connsiteX18" fmla="*/ 8382514 w 8399262"/>
                <a:gd name="connsiteY18" fmla="*/ 864132 h 4289169"/>
                <a:gd name="connsiteX19" fmla="*/ 8189474 w 8399262"/>
                <a:gd name="connsiteY19" fmla="*/ 1626132 h 4289169"/>
                <a:gd name="connsiteX20" fmla="*/ 7569714 w 8399262"/>
                <a:gd name="connsiteY20" fmla="*/ 2256052 h 4289169"/>
                <a:gd name="connsiteX21" fmla="*/ 6655314 w 8399262"/>
                <a:gd name="connsiteY21" fmla="*/ 2825012 h 4289169"/>
                <a:gd name="connsiteX22" fmla="*/ 5791714 w 8399262"/>
                <a:gd name="connsiteY22" fmla="*/ 3282212 h 4289169"/>
                <a:gd name="connsiteX23" fmla="*/ 4917954 w 8399262"/>
                <a:gd name="connsiteY23" fmla="*/ 3729252 h 4289169"/>
                <a:gd name="connsiteX24" fmla="*/ 4501394 w 8399262"/>
                <a:gd name="connsiteY24" fmla="*/ 3952772 h 4289169"/>
                <a:gd name="connsiteX25" fmla="*/ 4135634 w 8399262"/>
                <a:gd name="connsiteY25" fmla="*/ 4288052 h 4289169"/>
                <a:gd name="connsiteX26" fmla="*/ 3312674 w 8399262"/>
                <a:gd name="connsiteY26" fmla="*/ 4227092 h 4289169"/>
                <a:gd name="connsiteX0" fmla="*/ 3421615 w 8508203"/>
                <a:gd name="connsiteY0" fmla="*/ 4227341 h 4289418"/>
                <a:gd name="connsiteX1" fmla="*/ 2974575 w 8508203"/>
                <a:gd name="connsiteY1" fmla="*/ 3678701 h 4289418"/>
                <a:gd name="connsiteX2" fmla="*/ 2395455 w 8508203"/>
                <a:gd name="connsiteY2" fmla="*/ 3262141 h 4289418"/>
                <a:gd name="connsiteX3" fmla="*/ 993375 w 8508203"/>
                <a:gd name="connsiteY3" fmla="*/ 2205501 h 4289418"/>
                <a:gd name="connsiteX4" fmla="*/ 160255 w 8508203"/>
                <a:gd name="connsiteY4" fmla="*/ 1077741 h 4289418"/>
                <a:gd name="connsiteX5" fmla="*/ 18015 w 8508203"/>
                <a:gd name="connsiteY5" fmla="*/ 468141 h 4289418"/>
                <a:gd name="connsiteX6" fmla="*/ 404095 w 8508203"/>
                <a:gd name="connsiteY6" fmla="*/ 781 h 4289418"/>
                <a:gd name="connsiteX7" fmla="*/ 739375 w 8508203"/>
                <a:gd name="connsiteY7" fmla="*/ 356381 h 4289418"/>
                <a:gd name="connsiteX8" fmla="*/ 1450575 w 8508203"/>
                <a:gd name="connsiteY8" fmla="*/ 518941 h 4289418"/>
                <a:gd name="connsiteX9" fmla="*/ 2253215 w 8508203"/>
                <a:gd name="connsiteY9" fmla="*/ 772941 h 4289418"/>
                <a:gd name="connsiteX10" fmla="*/ 3248895 w 8508203"/>
                <a:gd name="connsiteY10" fmla="*/ 1270781 h 4289418"/>
                <a:gd name="connsiteX11" fmla="*/ 3960095 w 8508203"/>
                <a:gd name="connsiteY11" fmla="*/ 1616221 h 4289418"/>
                <a:gd name="connsiteX12" fmla="*/ 4315695 w 8508203"/>
                <a:gd name="connsiteY12" fmla="*/ 1626381 h 4289418"/>
                <a:gd name="connsiteX13" fmla="*/ 5534895 w 8508203"/>
                <a:gd name="connsiteY13" fmla="*/ 1321581 h 4289418"/>
                <a:gd name="connsiteX14" fmla="*/ 6794735 w 8508203"/>
                <a:gd name="connsiteY14" fmla="*/ 1067581 h 4289418"/>
                <a:gd name="connsiteX15" fmla="*/ 7485615 w 8508203"/>
                <a:gd name="connsiteY15" fmla="*/ 976141 h 4289418"/>
                <a:gd name="connsiteX16" fmla="*/ 7810735 w 8508203"/>
                <a:gd name="connsiteY16" fmla="*/ 1098061 h 4289418"/>
                <a:gd name="connsiteX17" fmla="*/ 8044415 w 8508203"/>
                <a:gd name="connsiteY17" fmla="*/ 742461 h 4289418"/>
                <a:gd name="connsiteX18" fmla="*/ 8491455 w 8508203"/>
                <a:gd name="connsiteY18" fmla="*/ 864381 h 4289418"/>
                <a:gd name="connsiteX19" fmla="*/ 8298415 w 8508203"/>
                <a:gd name="connsiteY19" fmla="*/ 1626381 h 4289418"/>
                <a:gd name="connsiteX20" fmla="*/ 7678655 w 8508203"/>
                <a:gd name="connsiteY20" fmla="*/ 2256301 h 4289418"/>
                <a:gd name="connsiteX21" fmla="*/ 6764255 w 8508203"/>
                <a:gd name="connsiteY21" fmla="*/ 2825261 h 4289418"/>
                <a:gd name="connsiteX22" fmla="*/ 5900655 w 8508203"/>
                <a:gd name="connsiteY22" fmla="*/ 3282461 h 4289418"/>
                <a:gd name="connsiteX23" fmla="*/ 5026895 w 8508203"/>
                <a:gd name="connsiteY23" fmla="*/ 3729501 h 4289418"/>
                <a:gd name="connsiteX24" fmla="*/ 4610335 w 8508203"/>
                <a:gd name="connsiteY24" fmla="*/ 3953021 h 4289418"/>
                <a:gd name="connsiteX25" fmla="*/ 4244575 w 8508203"/>
                <a:gd name="connsiteY25" fmla="*/ 4288301 h 4289418"/>
                <a:gd name="connsiteX26" fmla="*/ 3421615 w 8508203"/>
                <a:gd name="connsiteY26" fmla="*/ 4227341 h 4289418"/>
                <a:gd name="connsiteX0" fmla="*/ 3421615 w 8508203"/>
                <a:gd name="connsiteY0" fmla="*/ 3946052 h 4008129"/>
                <a:gd name="connsiteX1" fmla="*/ 2974575 w 8508203"/>
                <a:gd name="connsiteY1" fmla="*/ 3397412 h 4008129"/>
                <a:gd name="connsiteX2" fmla="*/ 2395455 w 8508203"/>
                <a:gd name="connsiteY2" fmla="*/ 2980852 h 4008129"/>
                <a:gd name="connsiteX3" fmla="*/ 993375 w 8508203"/>
                <a:gd name="connsiteY3" fmla="*/ 1924212 h 4008129"/>
                <a:gd name="connsiteX4" fmla="*/ 160255 w 8508203"/>
                <a:gd name="connsiteY4" fmla="*/ 796452 h 4008129"/>
                <a:gd name="connsiteX5" fmla="*/ 18015 w 8508203"/>
                <a:gd name="connsiteY5" fmla="*/ 186852 h 4008129"/>
                <a:gd name="connsiteX6" fmla="*/ 363455 w 8508203"/>
                <a:gd name="connsiteY6" fmla="*/ 3972 h 4008129"/>
                <a:gd name="connsiteX7" fmla="*/ 739375 w 8508203"/>
                <a:gd name="connsiteY7" fmla="*/ 75092 h 4008129"/>
                <a:gd name="connsiteX8" fmla="*/ 1450575 w 8508203"/>
                <a:gd name="connsiteY8" fmla="*/ 237652 h 4008129"/>
                <a:gd name="connsiteX9" fmla="*/ 2253215 w 8508203"/>
                <a:gd name="connsiteY9" fmla="*/ 491652 h 4008129"/>
                <a:gd name="connsiteX10" fmla="*/ 3248895 w 8508203"/>
                <a:gd name="connsiteY10" fmla="*/ 989492 h 4008129"/>
                <a:gd name="connsiteX11" fmla="*/ 3960095 w 8508203"/>
                <a:gd name="connsiteY11" fmla="*/ 1334932 h 4008129"/>
                <a:gd name="connsiteX12" fmla="*/ 4315695 w 8508203"/>
                <a:gd name="connsiteY12" fmla="*/ 1345092 h 4008129"/>
                <a:gd name="connsiteX13" fmla="*/ 5534895 w 8508203"/>
                <a:gd name="connsiteY13" fmla="*/ 1040292 h 4008129"/>
                <a:gd name="connsiteX14" fmla="*/ 6794735 w 8508203"/>
                <a:gd name="connsiteY14" fmla="*/ 786292 h 4008129"/>
                <a:gd name="connsiteX15" fmla="*/ 7485615 w 8508203"/>
                <a:gd name="connsiteY15" fmla="*/ 694852 h 4008129"/>
                <a:gd name="connsiteX16" fmla="*/ 7810735 w 8508203"/>
                <a:gd name="connsiteY16" fmla="*/ 816772 h 4008129"/>
                <a:gd name="connsiteX17" fmla="*/ 8044415 w 8508203"/>
                <a:gd name="connsiteY17" fmla="*/ 461172 h 4008129"/>
                <a:gd name="connsiteX18" fmla="*/ 8491455 w 8508203"/>
                <a:gd name="connsiteY18" fmla="*/ 583092 h 4008129"/>
                <a:gd name="connsiteX19" fmla="*/ 8298415 w 8508203"/>
                <a:gd name="connsiteY19" fmla="*/ 1345092 h 4008129"/>
                <a:gd name="connsiteX20" fmla="*/ 7678655 w 8508203"/>
                <a:gd name="connsiteY20" fmla="*/ 1975012 h 4008129"/>
                <a:gd name="connsiteX21" fmla="*/ 6764255 w 8508203"/>
                <a:gd name="connsiteY21" fmla="*/ 2543972 h 4008129"/>
                <a:gd name="connsiteX22" fmla="*/ 5900655 w 8508203"/>
                <a:gd name="connsiteY22" fmla="*/ 3001172 h 4008129"/>
                <a:gd name="connsiteX23" fmla="*/ 5026895 w 8508203"/>
                <a:gd name="connsiteY23" fmla="*/ 3448212 h 4008129"/>
                <a:gd name="connsiteX24" fmla="*/ 4610335 w 8508203"/>
                <a:gd name="connsiteY24" fmla="*/ 3671732 h 4008129"/>
                <a:gd name="connsiteX25" fmla="*/ 4244575 w 8508203"/>
                <a:gd name="connsiteY25" fmla="*/ 4007012 h 4008129"/>
                <a:gd name="connsiteX26" fmla="*/ 3421615 w 8508203"/>
                <a:gd name="connsiteY26" fmla="*/ 3946052 h 4008129"/>
                <a:gd name="connsiteX0" fmla="*/ 3421615 w 8508203"/>
                <a:gd name="connsiteY0" fmla="*/ 4227423 h 4289500"/>
                <a:gd name="connsiteX1" fmla="*/ 2974575 w 8508203"/>
                <a:gd name="connsiteY1" fmla="*/ 3678783 h 4289500"/>
                <a:gd name="connsiteX2" fmla="*/ 2395455 w 8508203"/>
                <a:gd name="connsiteY2" fmla="*/ 3262223 h 4289500"/>
                <a:gd name="connsiteX3" fmla="*/ 993375 w 8508203"/>
                <a:gd name="connsiteY3" fmla="*/ 2205583 h 4289500"/>
                <a:gd name="connsiteX4" fmla="*/ 160255 w 8508203"/>
                <a:gd name="connsiteY4" fmla="*/ 1077823 h 4289500"/>
                <a:gd name="connsiteX5" fmla="*/ 18015 w 8508203"/>
                <a:gd name="connsiteY5" fmla="*/ 468223 h 4289500"/>
                <a:gd name="connsiteX6" fmla="*/ 444735 w 8508203"/>
                <a:gd name="connsiteY6" fmla="*/ 863 h 4289500"/>
                <a:gd name="connsiteX7" fmla="*/ 739375 w 8508203"/>
                <a:gd name="connsiteY7" fmla="*/ 356463 h 4289500"/>
                <a:gd name="connsiteX8" fmla="*/ 1450575 w 8508203"/>
                <a:gd name="connsiteY8" fmla="*/ 519023 h 4289500"/>
                <a:gd name="connsiteX9" fmla="*/ 2253215 w 8508203"/>
                <a:gd name="connsiteY9" fmla="*/ 773023 h 4289500"/>
                <a:gd name="connsiteX10" fmla="*/ 3248895 w 8508203"/>
                <a:gd name="connsiteY10" fmla="*/ 1270863 h 4289500"/>
                <a:gd name="connsiteX11" fmla="*/ 3960095 w 8508203"/>
                <a:gd name="connsiteY11" fmla="*/ 1616303 h 4289500"/>
                <a:gd name="connsiteX12" fmla="*/ 4315695 w 8508203"/>
                <a:gd name="connsiteY12" fmla="*/ 1626463 h 4289500"/>
                <a:gd name="connsiteX13" fmla="*/ 5534895 w 8508203"/>
                <a:gd name="connsiteY13" fmla="*/ 1321663 h 4289500"/>
                <a:gd name="connsiteX14" fmla="*/ 6794735 w 8508203"/>
                <a:gd name="connsiteY14" fmla="*/ 1067663 h 4289500"/>
                <a:gd name="connsiteX15" fmla="*/ 7485615 w 8508203"/>
                <a:gd name="connsiteY15" fmla="*/ 976223 h 4289500"/>
                <a:gd name="connsiteX16" fmla="*/ 7810735 w 8508203"/>
                <a:gd name="connsiteY16" fmla="*/ 1098143 h 4289500"/>
                <a:gd name="connsiteX17" fmla="*/ 8044415 w 8508203"/>
                <a:gd name="connsiteY17" fmla="*/ 742543 h 4289500"/>
                <a:gd name="connsiteX18" fmla="*/ 8491455 w 8508203"/>
                <a:gd name="connsiteY18" fmla="*/ 864463 h 4289500"/>
                <a:gd name="connsiteX19" fmla="*/ 8298415 w 8508203"/>
                <a:gd name="connsiteY19" fmla="*/ 1626463 h 4289500"/>
                <a:gd name="connsiteX20" fmla="*/ 7678655 w 8508203"/>
                <a:gd name="connsiteY20" fmla="*/ 2256383 h 4289500"/>
                <a:gd name="connsiteX21" fmla="*/ 6764255 w 8508203"/>
                <a:gd name="connsiteY21" fmla="*/ 2825343 h 4289500"/>
                <a:gd name="connsiteX22" fmla="*/ 5900655 w 8508203"/>
                <a:gd name="connsiteY22" fmla="*/ 3282543 h 4289500"/>
                <a:gd name="connsiteX23" fmla="*/ 5026895 w 8508203"/>
                <a:gd name="connsiteY23" fmla="*/ 3729583 h 4289500"/>
                <a:gd name="connsiteX24" fmla="*/ 4610335 w 8508203"/>
                <a:gd name="connsiteY24" fmla="*/ 3953103 h 4289500"/>
                <a:gd name="connsiteX25" fmla="*/ 4244575 w 8508203"/>
                <a:gd name="connsiteY25" fmla="*/ 4288383 h 4289500"/>
                <a:gd name="connsiteX26" fmla="*/ 3421615 w 8508203"/>
                <a:gd name="connsiteY26" fmla="*/ 4227423 h 4289500"/>
                <a:gd name="connsiteX0" fmla="*/ 3410615 w 8497203"/>
                <a:gd name="connsiteY0" fmla="*/ 4227423 h 4289500"/>
                <a:gd name="connsiteX1" fmla="*/ 2963575 w 8497203"/>
                <a:gd name="connsiteY1" fmla="*/ 3678783 h 4289500"/>
                <a:gd name="connsiteX2" fmla="*/ 2384455 w 8497203"/>
                <a:gd name="connsiteY2" fmla="*/ 3262223 h 4289500"/>
                <a:gd name="connsiteX3" fmla="*/ 982375 w 8497203"/>
                <a:gd name="connsiteY3" fmla="*/ 2205583 h 4289500"/>
                <a:gd name="connsiteX4" fmla="*/ 271175 w 8497203"/>
                <a:gd name="connsiteY4" fmla="*/ 1087983 h 4289500"/>
                <a:gd name="connsiteX5" fmla="*/ 7015 w 8497203"/>
                <a:gd name="connsiteY5" fmla="*/ 468223 h 4289500"/>
                <a:gd name="connsiteX6" fmla="*/ 433735 w 8497203"/>
                <a:gd name="connsiteY6" fmla="*/ 863 h 4289500"/>
                <a:gd name="connsiteX7" fmla="*/ 728375 w 8497203"/>
                <a:gd name="connsiteY7" fmla="*/ 356463 h 4289500"/>
                <a:gd name="connsiteX8" fmla="*/ 1439575 w 8497203"/>
                <a:gd name="connsiteY8" fmla="*/ 519023 h 4289500"/>
                <a:gd name="connsiteX9" fmla="*/ 2242215 w 8497203"/>
                <a:gd name="connsiteY9" fmla="*/ 773023 h 4289500"/>
                <a:gd name="connsiteX10" fmla="*/ 3237895 w 8497203"/>
                <a:gd name="connsiteY10" fmla="*/ 1270863 h 4289500"/>
                <a:gd name="connsiteX11" fmla="*/ 3949095 w 8497203"/>
                <a:gd name="connsiteY11" fmla="*/ 1616303 h 4289500"/>
                <a:gd name="connsiteX12" fmla="*/ 4304695 w 8497203"/>
                <a:gd name="connsiteY12" fmla="*/ 1626463 h 4289500"/>
                <a:gd name="connsiteX13" fmla="*/ 5523895 w 8497203"/>
                <a:gd name="connsiteY13" fmla="*/ 1321663 h 4289500"/>
                <a:gd name="connsiteX14" fmla="*/ 6783735 w 8497203"/>
                <a:gd name="connsiteY14" fmla="*/ 1067663 h 4289500"/>
                <a:gd name="connsiteX15" fmla="*/ 7474615 w 8497203"/>
                <a:gd name="connsiteY15" fmla="*/ 976223 h 4289500"/>
                <a:gd name="connsiteX16" fmla="*/ 7799735 w 8497203"/>
                <a:gd name="connsiteY16" fmla="*/ 1098143 h 4289500"/>
                <a:gd name="connsiteX17" fmla="*/ 8033415 w 8497203"/>
                <a:gd name="connsiteY17" fmla="*/ 742543 h 4289500"/>
                <a:gd name="connsiteX18" fmla="*/ 8480455 w 8497203"/>
                <a:gd name="connsiteY18" fmla="*/ 864463 h 4289500"/>
                <a:gd name="connsiteX19" fmla="*/ 8287415 w 8497203"/>
                <a:gd name="connsiteY19" fmla="*/ 1626463 h 4289500"/>
                <a:gd name="connsiteX20" fmla="*/ 7667655 w 8497203"/>
                <a:gd name="connsiteY20" fmla="*/ 2256383 h 4289500"/>
                <a:gd name="connsiteX21" fmla="*/ 6753255 w 8497203"/>
                <a:gd name="connsiteY21" fmla="*/ 2825343 h 4289500"/>
                <a:gd name="connsiteX22" fmla="*/ 5889655 w 8497203"/>
                <a:gd name="connsiteY22" fmla="*/ 3282543 h 4289500"/>
                <a:gd name="connsiteX23" fmla="*/ 5015895 w 8497203"/>
                <a:gd name="connsiteY23" fmla="*/ 3729583 h 4289500"/>
                <a:gd name="connsiteX24" fmla="*/ 4599335 w 8497203"/>
                <a:gd name="connsiteY24" fmla="*/ 3953103 h 4289500"/>
                <a:gd name="connsiteX25" fmla="*/ 4233575 w 8497203"/>
                <a:gd name="connsiteY25" fmla="*/ 4288383 h 4289500"/>
                <a:gd name="connsiteX26" fmla="*/ 3410615 w 8497203"/>
                <a:gd name="connsiteY26" fmla="*/ 4227423 h 4289500"/>
                <a:gd name="connsiteX0" fmla="*/ 3413783 w 8500371"/>
                <a:gd name="connsiteY0" fmla="*/ 4227423 h 4289500"/>
                <a:gd name="connsiteX1" fmla="*/ 2966743 w 8500371"/>
                <a:gd name="connsiteY1" fmla="*/ 3678783 h 4289500"/>
                <a:gd name="connsiteX2" fmla="*/ 2387623 w 8500371"/>
                <a:gd name="connsiteY2" fmla="*/ 3262223 h 4289500"/>
                <a:gd name="connsiteX3" fmla="*/ 1361463 w 8500371"/>
                <a:gd name="connsiteY3" fmla="*/ 2215743 h 4289500"/>
                <a:gd name="connsiteX4" fmla="*/ 274343 w 8500371"/>
                <a:gd name="connsiteY4" fmla="*/ 1087983 h 4289500"/>
                <a:gd name="connsiteX5" fmla="*/ 10183 w 8500371"/>
                <a:gd name="connsiteY5" fmla="*/ 468223 h 4289500"/>
                <a:gd name="connsiteX6" fmla="*/ 436903 w 8500371"/>
                <a:gd name="connsiteY6" fmla="*/ 863 h 4289500"/>
                <a:gd name="connsiteX7" fmla="*/ 731543 w 8500371"/>
                <a:gd name="connsiteY7" fmla="*/ 356463 h 4289500"/>
                <a:gd name="connsiteX8" fmla="*/ 1442743 w 8500371"/>
                <a:gd name="connsiteY8" fmla="*/ 519023 h 4289500"/>
                <a:gd name="connsiteX9" fmla="*/ 2245383 w 8500371"/>
                <a:gd name="connsiteY9" fmla="*/ 773023 h 4289500"/>
                <a:gd name="connsiteX10" fmla="*/ 3241063 w 8500371"/>
                <a:gd name="connsiteY10" fmla="*/ 1270863 h 4289500"/>
                <a:gd name="connsiteX11" fmla="*/ 3952263 w 8500371"/>
                <a:gd name="connsiteY11" fmla="*/ 1616303 h 4289500"/>
                <a:gd name="connsiteX12" fmla="*/ 4307863 w 8500371"/>
                <a:gd name="connsiteY12" fmla="*/ 1626463 h 4289500"/>
                <a:gd name="connsiteX13" fmla="*/ 5527063 w 8500371"/>
                <a:gd name="connsiteY13" fmla="*/ 1321663 h 4289500"/>
                <a:gd name="connsiteX14" fmla="*/ 6786903 w 8500371"/>
                <a:gd name="connsiteY14" fmla="*/ 1067663 h 4289500"/>
                <a:gd name="connsiteX15" fmla="*/ 7477783 w 8500371"/>
                <a:gd name="connsiteY15" fmla="*/ 976223 h 4289500"/>
                <a:gd name="connsiteX16" fmla="*/ 7802903 w 8500371"/>
                <a:gd name="connsiteY16" fmla="*/ 1098143 h 4289500"/>
                <a:gd name="connsiteX17" fmla="*/ 8036583 w 8500371"/>
                <a:gd name="connsiteY17" fmla="*/ 742543 h 4289500"/>
                <a:gd name="connsiteX18" fmla="*/ 8483623 w 8500371"/>
                <a:gd name="connsiteY18" fmla="*/ 864463 h 4289500"/>
                <a:gd name="connsiteX19" fmla="*/ 8290583 w 8500371"/>
                <a:gd name="connsiteY19" fmla="*/ 1626463 h 4289500"/>
                <a:gd name="connsiteX20" fmla="*/ 7670823 w 8500371"/>
                <a:gd name="connsiteY20" fmla="*/ 2256383 h 4289500"/>
                <a:gd name="connsiteX21" fmla="*/ 6756423 w 8500371"/>
                <a:gd name="connsiteY21" fmla="*/ 2825343 h 4289500"/>
                <a:gd name="connsiteX22" fmla="*/ 5892823 w 8500371"/>
                <a:gd name="connsiteY22" fmla="*/ 3282543 h 4289500"/>
                <a:gd name="connsiteX23" fmla="*/ 5019063 w 8500371"/>
                <a:gd name="connsiteY23" fmla="*/ 3729583 h 4289500"/>
                <a:gd name="connsiteX24" fmla="*/ 4602503 w 8500371"/>
                <a:gd name="connsiteY24" fmla="*/ 3953103 h 4289500"/>
                <a:gd name="connsiteX25" fmla="*/ 4236743 w 8500371"/>
                <a:gd name="connsiteY25" fmla="*/ 4288383 h 4289500"/>
                <a:gd name="connsiteX26" fmla="*/ 3413783 w 8500371"/>
                <a:gd name="connsiteY26" fmla="*/ 4227423 h 4289500"/>
                <a:gd name="connsiteX0" fmla="*/ 3412431 w 8499019"/>
                <a:gd name="connsiteY0" fmla="*/ 4227423 h 4289500"/>
                <a:gd name="connsiteX1" fmla="*/ 2965391 w 8499019"/>
                <a:gd name="connsiteY1" fmla="*/ 3678783 h 4289500"/>
                <a:gd name="connsiteX2" fmla="*/ 2386271 w 8499019"/>
                <a:gd name="connsiteY2" fmla="*/ 3262223 h 4289500"/>
                <a:gd name="connsiteX3" fmla="*/ 1228031 w 8499019"/>
                <a:gd name="connsiteY3" fmla="*/ 2347823 h 4289500"/>
                <a:gd name="connsiteX4" fmla="*/ 272991 w 8499019"/>
                <a:gd name="connsiteY4" fmla="*/ 1087983 h 4289500"/>
                <a:gd name="connsiteX5" fmla="*/ 8831 w 8499019"/>
                <a:gd name="connsiteY5" fmla="*/ 468223 h 4289500"/>
                <a:gd name="connsiteX6" fmla="*/ 435551 w 8499019"/>
                <a:gd name="connsiteY6" fmla="*/ 863 h 4289500"/>
                <a:gd name="connsiteX7" fmla="*/ 730191 w 8499019"/>
                <a:gd name="connsiteY7" fmla="*/ 356463 h 4289500"/>
                <a:gd name="connsiteX8" fmla="*/ 1441391 w 8499019"/>
                <a:gd name="connsiteY8" fmla="*/ 519023 h 4289500"/>
                <a:gd name="connsiteX9" fmla="*/ 2244031 w 8499019"/>
                <a:gd name="connsiteY9" fmla="*/ 773023 h 4289500"/>
                <a:gd name="connsiteX10" fmla="*/ 3239711 w 8499019"/>
                <a:gd name="connsiteY10" fmla="*/ 1270863 h 4289500"/>
                <a:gd name="connsiteX11" fmla="*/ 3950911 w 8499019"/>
                <a:gd name="connsiteY11" fmla="*/ 1616303 h 4289500"/>
                <a:gd name="connsiteX12" fmla="*/ 4306511 w 8499019"/>
                <a:gd name="connsiteY12" fmla="*/ 1626463 h 4289500"/>
                <a:gd name="connsiteX13" fmla="*/ 5525711 w 8499019"/>
                <a:gd name="connsiteY13" fmla="*/ 1321663 h 4289500"/>
                <a:gd name="connsiteX14" fmla="*/ 6785551 w 8499019"/>
                <a:gd name="connsiteY14" fmla="*/ 1067663 h 4289500"/>
                <a:gd name="connsiteX15" fmla="*/ 7476431 w 8499019"/>
                <a:gd name="connsiteY15" fmla="*/ 976223 h 4289500"/>
                <a:gd name="connsiteX16" fmla="*/ 7801551 w 8499019"/>
                <a:gd name="connsiteY16" fmla="*/ 1098143 h 4289500"/>
                <a:gd name="connsiteX17" fmla="*/ 8035231 w 8499019"/>
                <a:gd name="connsiteY17" fmla="*/ 742543 h 4289500"/>
                <a:gd name="connsiteX18" fmla="*/ 8482271 w 8499019"/>
                <a:gd name="connsiteY18" fmla="*/ 864463 h 4289500"/>
                <a:gd name="connsiteX19" fmla="*/ 8289231 w 8499019"/>
                <a:gd name="connsiteY19" fmla="*/ 1626463 h 4289500"/>
                <a:gd name="connsiteX20" fmla="*/ 7669471 w 8499019"/>
                <a:gd name="connsiteY20" fmla="*/ 2256383 h 4289500"/>
                <a:gd name="connsiteX21" fmla="*/ 6755071 w 8499019"/>
                <a:gd name="connsiteY21" fmla="*/ 2825343 h 4289500"/>
                <a:gd name="connsiteX22" fmla="*/ 5891471 w 8499019"/>
                <a:gd name="connsiteY22" fmla="*/ 3282543 h 4289500"/>
                <a:gd name="connsiteX23" fmla="*/ 5017711 w 8499019"/>
                <a:gd name="connsiteY23" fmla="*/ 3729583 h 4289500"/>
                <a:gd name="connsiteX24" fmla="*/ 4601151 w 8499019"/>
                <a:gd name="connsiteY24" fmla="*/ 3953103 h 4289500"/>
                <a:gd name="connsiteX25" fmla="*/ 4235391 w 8499019"/>
                <a:gd name="connsiteY25" fmla="*/ 4288383 h 4289500"/>
                <a:gd name="connsiteX26" fmla="*/ 3412431 w 8499019"/>
                <a:gd name="connsiteY26" fmla="*/ 4227423 h 4289500"/>
                <a:gd name="connsiteX0" fmla="*/ 3419170 w 8505758"/>
                <a:gd name="connsiteY0" fmla="*/ 4227423 h 4289500"/>
                <a:gd name="connsiteX1" fmla="*/ 2972130 w 8505758"/>
                <a:gd name="connsiteY1" fmla="*/ 3678783 h 4289500"/>
                <a:gd name="connsiteX2" fmla="*/ 2393010 w 8505758"/>
                <a:gd name="connsiteY2" fmla="*/ 3262223 h 4289500"/>
                <a:gd name="connsiteX3" fmla="*/ 1234770 w 8505758"/>
                <a:gd name="connsiteY3" fmla="*/ 2347823 h 4289500"/>
                <a:gd name="connsiteX4" fmla="*/ 208610 w 8505758"/>
                <a:gd name="connsiteY4" fmla="*/ 1169263 h 4289500"/>
                <a:gd name="connsiteX5" fmla="*/ 15570 w 8505758"/>
                <a:gd name="connsiteY5" fmla="*/ 468223 h 4289500"/>
                <a:gd name="connsiteX6" fmla="*/ 442290 w 8505758"/>
                <a:gd name="connsiteY6" fmla="*/ 863 h 4289500"/>
                <a:gd name="connsiteX7" fmla="*/ 736930 w 8505758"/>
                <a:gd name="connsiteY7" fmla="*/ 356463 h 4289500"/>
                <a:gd name="connsiteX8" fmla="*/ 1448130 w 8505758"/>
                <a:gd name="connsiteY8" fmla="*/ 519023 h 4289500"/>
                <a:gd name="connsiteX9" fmla="*/ 2250770 w 8505758"/>
                <a:gd name="connsiteY9" fmla="*/ 773023 h 4289500"/>
                <a:gd name="connsiteX10" fmla="*/ 3246450 w 8505758"/>
                <a:gd name="connsiteY10" fmla="*/ 1270863 h 4289500"/>
                <a:gd name="connsiteX11" fmla="*/ 3957650 w 8505758"/>
                <a:gd name="connsiteY11" fmla="*/ 1616303 h 4289500"/>
                <a:gd name="connsiteX12" fmla="*/ 4313250 w 8505758"/>
                <a:gd name="connsiteY12" fmla="*/ 1626463 h 4289500"/>
                <a:gd name="connsiteX13" fmla="*/ 5532450 w 8505758"/>
                <a:gd name="connsiteY13" fmla="*/ 1321663 h 4289500"/>
                <a:gd name="connsiteX14" fmla="*/ 6792290 w 8505758"/>
                <a:gd name="connsiteY14" fmla="*/ 1067663 h 4289500"/>
                <a:gd name="connsiteX15" fmla="*/ 7483170 w 8505758"/>
                <a:gd name="connsiteY15" fmla="*/ 976223 h 4289500"/>
                <a:gd name="connsiteX16" fmla="*/ 7808290 w 8505758"/>
                <a:gd name="connsiteY16" fmla="*/ 1098143 h 4289500"/>
                <a:gd name="connsiteX17" fmla="*/ 8041970 w 8505758"/>
                <a:gd name="connsiteY17" fmla="*/ 742543 h 4289500"/>
                <a:gd name="connsiteX18" fmla="*/ 8489010 w 8505758"/>
                <a:gd name="connsiteY18" fmla="*/ 864463 h 4289500"/>
                <a:gd name="connsiteX19" fmla="*/ 8295970 w 8505758"/>
                <a:gd name="connsiteY19" fmla="*/ 1626463 h 4289500"/>
                <a:gd name="connsiteX20" fmla="*/ 7676210 w 8505758"/>
                <a:gd name="connsiteY20" fmla="*/ 2256383 h 4289500"/>
                <a:gd name="connsiteX21" fmla="*/ 6761810 w 8505758"/>
                <a:gd name="connsiteY21" fmla="*/ 2825343 h 4289500"/>
                <a:gd name="connsiteX22" fmla="*/ 5898210 w 8505758"/>
                <a:gd name="connsiteY22" fmla="*/ 3282543 h 4289500"/>
                <a:gd name="connsiteX23" fmla="*/ 5024450 w 8505758"/>
                <a:gd name="connsiteY23" fmla="*/ 3729583 h 4289500"/>
                <a:gd name="connsiteX24" fmla="*/ 4607890 w 8505758"/>
                <a:gd name="connsiteY24" fmla="*/ 3953103 h 4289500"/>
                <a:gd name="connsiteX25" fmla="*/ 4242130 w 8505758"/>
                <a:gd name="connsiteY25" fmla="*/ 4288383 h 4289500"/>
                <a:gd name="connsiteX26" fmla="*/ 3419170 w 8505758"/>
                <a:gd name="connsiteY26" fmla="*/ 4227423 h 4289500"/>
                <a:gd name="connsiteX0" fmla="*/ 3551250 w 8505758"/>
                <a:gd name="connsiteY0" fmla="*/ 4115663 h 4291777"/>
                <a:gd name="connsiteX1" fmla="*/ 2972130 w 8505758"/>
                <a:gd name="connsiteY1" fmla="*/ 3678783 h 4291777"/>
                <a:gd name="connsiteX2" fmla="*/ 2393010 w 8505758"/>
                <a:gd name="connsiteY2" fmla="*/ 3262223 h 4291777"/>
                <a:gd name="connsiteX3" fmla="*/ 1234770 w 8505758"/>
                <a:gd name="connsiteY3" fmla="*/ 2347823 h 4291777"/>
                <a:gd name="connsiteX4" fmla="*/ 208610 w 8505758"/>
                <a:gd name="connsiteY4" fmla="*/ 1169263 h 4291777"/>
                <a:gd name="connsiteX5" fmla="*/ 15570 w 8505758"/>
                <a:gd name="connsiteY5" fmla="*/ 468223 h 4291777"/>
                <a:gd name="connsiteX6" fmla="*/ 442290 w 8505758"/>
                <a:gd name="connsiteY6" fmla="*/ 863 h 4291777"/>
                <a:gd name="connsiteX7" fmla="*/ 736930 w 8505758"/>
                <a:gd name="connsiteY7" fmla="*/ 356463 h 4291777"/>
                <a:gd name="connsiteX8" fmla="*/ 1448130 w 8505758"/>
                <a:gd name="connsiteY8" fmla="*/ 519023 h 4291777"/>
                <a:gd name="connsiteX9" fmla="*/ 2250770 w 8505758"/>
                <a:gd name="connsiteY9" fmla="*/ 773023 h 4291777"/>
                <a:gd name="connsiteX10" fmla="*/ 3246450 w 8505758"/>
                <a:gd name="connsiteY10" fmla="*/ 1270863 h 4291777"/>
                <a:gd name="connsiteX11" fmla="*/ 3957650 w 8505758"/>
                <a:gd name="connsiteY11" fmla="*/ 1616303 h 4291777"/>
                <a:gd name="connsiteX12" fmla="*/ 4313250 w 8505758"/>
                <a:gd name="connsiteY12" fmla="*/ 1626463 h 4291777"/>
                <a:gd name="connsiteX13" fmla="*/ 5532450 w 8505758"/>
                <a:gd name="connsiteY13" fmla="*/ 1321663 h 4291777"/>
                <a:gd name="connsiteX14" fmla="*/ 6792290 w 8505758"/>
                <a:gd name="connsiteY14" fmla="*/ 1067663 h 4291777"/>
                <a:gd name="connsiteX15" fmla="*/ 7483170 w 8505758"/>
                <a:gd name="connsiteY15" fmla="*/ 976223 h 4291777"/>
                <a:gd name="connsiteX16" fmla="*/ 7808290 w 8505758"/>
                <a:gd name="connsiteY16" fmla="*/ 1098143 h 4291777"/>
                <a:gd name="connsiteX17" fmla="*/ 8041970 w 8505758"/>
                <a:gd name="connsiteY17" fmla="*/ 742543 h 4291777"/>
                <a:gd name="connsiteX18" fmla="*/ 8489010 w 8505758"/>
                <a:gd name="connsiteY18" fmla="*/ 864463 h 4291777"/>
                <a:gd name="connsiteX19" fmla="*/ 8295970 w 8505758"/>
                <a:gd name="connsiteY19" fmla="*/ 1626463 h 4291777"/>
                <a:gd name="connsiteX20" fmla="*/ 7676210 w 8505758"/>
                <a:gd name="connsiteY20" fmla="*/ 2256383 h 4291777"/>
                <a:gd name="connsiteX21" fmla="*/ 6761810 w 8505758"/>
                <a:gd name="connsiteY21" fmla="*/ 2825343 h 4291777"/>
                <a:gd name="connsiteX22" fmla="*/ 5898210 w 8505758"/>
                <a:gd name="connsiteY22" fmla="*/ 3282543 h 4291777"/>
                <a:gd name="connsiteX23" fmla="*/ 5024450 w 8505758"/>
                <a:gd name="connsiteY23" fmla="*/ 3729583 h 4291777"/>
                <a:gd name="connsiteX24" fmla="*/ 4607890 w 8505758"/>
                <a:gd name="connsiteY24" fmla="*/ 3953103 h 4291777"/>
                <a:gd name="connsiteX25" fmla="*/ 4242130 w 8505758"/>
                <a:gd name="connsiteY25" fmla="*/ 4288383 h 4291777"/>
                <a:gd name="connsiteX26" fmla="*/ 3551250 w 8505758"/>
                <a:gd name="connsiteY26" fmla="*/ 4115663 h 4291777"/>
                <a:gd name="connsiteX0" fmla="*/ 3663010 w 8505758"/>
                <a:gd name="connsiteY0" fmla="*/ 3861663 h 4289031"/>
                <a:gd name="connsiteX1" fmla="*/ 2972130 w 8505758"/>
                <a:gd name="connsiteY1" fmla="*/ 3678783 h 4289031"/>
                <a:gd name="connsiteX2" fmla="*/ 2393010 w 8505758"/>
                <a:gd name="connsiteY2" fmla="*/ 3262223 h 4289031"/>
                <a:gd name="connsiteX3" fmla="*/ 1234770 w 8505758"/>
                <a:gd name="connsiteY3" fmla="*/ 2347823 h 4289031"/>
                <a:gd name="connsiteX4" fmla="*/ 208610 w 8505758"/>
                <a:gd name="connsiteY4" fmla="*/ 1169263 h 4289031"/>
                <a:gd name="connsiteX5" fmla="*/ 15570 w 8505758"/>
                <a:gd name="connsiteY5" fmla="*/ 468223 h 4289031"/>
                <a:gd name="connsiteX6" fmla="*/ 442290 w 8505758"/>
                <a:gd name="connsiteY6" fmla="*/ 863 h 4289031"/>
                <a:gd name="connsiteX7" fmla="*/ 736930 w 8505758"/>
                <a:gd name="connsiteY7" fmla="*/ 356463 h 4289031"/>
                <a:gd name="connsiteX8" fmla="*/ 1448130 w 8505758"/>
                <a:gd name="connsiteY8" fmla="*/ 519023 h 4289031"/>
                <a:gd name="connsiteX9" fmla="*/ 2250770 w 8505758"/>
                <a:gd name="connsiteY9" fmla="*/ 773023 h 4289031"/>
                <a:gd name="connsiteX10" fmla="*/ 3246450 w 8505758"/>
                <a:gd name="connsiteY10" fmla="*/ 1270863 h 4289031"/>
                <a:gd name="connsiteX11" fmla="*/ 3957650 w 8505758"/>
                <a:gd name="connsiteY11" fmla="*/ 1616303 h 4289031"/>
                <a:gd name="connsiteX12" fmla="*/ 4313250 w 8505758"/>
                <a:gd name="connsiteY12" fmla="*/ 1626463 h 4289031"/>
                <a:gd name="connsiteX13" fmla="*/ 5532450 w 8505758"/>
                <a:gd name="connsiteY13" fmla="*/ 1321663 h 4289031"/>
                <a:gd name="connsiteX14" fmla="*/ 6792290 w 8505758"/>
                <a:gd name="connsiteY14" fmla="*/ 1067663 h 4289031"/>
                <a:gd name="connsiteX15" fmla="*/ 7483170 w 8505758"/>
                <a:gd name="connsiteY15" fmla="*/ 976223 h 4289031"/>
                <a:gd name="connsiteX16" fmla="*/ 7808290 w 8505758"/>
                <a:gd name="connsiteY16" fmla="*/ 1098143 h 4289031"/>
                <a:gd name="connsiteX17" fmla="*/ 8041970 w 8505758"/>
                <a:gd name="connsiteY17" fmla="*/ 742543 h 4289031"/>
                <a:gd name="connsiteX18" fmla="*/ 8489010 w 8505758"/>
                <a:gd name="connsiteY18" fmla="*/ 864463 h 4289031"/>
                <a:gd name="connsiteX19" fmla="*/ 8295970 w 8505758"/>
                <a:gd name="connsiteY19" fmla="*/ 1626463 h 4289031"/>
                <a:gd name="connsiteX20" fmla="*/ 7676210 w 8505758"/>
                <a:gd name="connsiteY20" fmla="*/ 2256383 h 4289031"/>
                <a:gd name="connsiteX21" fmla="*/ 6761810 w 8505758"/>
                <a:gd name="connsiteY21" fmla="*/ 2825343 h 4289031"/>
                <a:gd name="connsiteX22" fmla="*/ 5898210 w 8505758"/>
                <a:gd name="connsiteY22" fmla="*/ 3282543 h 4289031"/>
                <a:gd name="connsiteX23" fmla="*/ 5024450 w 8505758"/>
                <a:gd name="connsiteY23" fmla="*/ 3729583 h 4289031"/>
                <a:gd name="connsiteX24" fmla="*/ 4607890 w 8505758"/>
                <a:gd name="connsiteY24" fmla="*/ 3953103 h 4289031"/>
                <a:gd name="connsiteX25" fmla="*/ 4242130 w 8505758"/>
                <a:gd name="connsiteY25" fmla="*/ 4288383 h 4289031"/>
                <a:gd name="connsiteX26" fmla="*/ 3663010 w 8505758"/>
                <a:gd name="connsiteY26" fmla="*/ 3861663 h 4289031"/>
                <a:gd name="connsiteX0" fmla="*/ 3388690 w 8505758"/>
                <a:gd name="connsiteY0" fmla="*/ 3973423 h 4288415"/>
                <a:gd name="connsiteX1" fmla="*/ 2972130 w 8505758"/>
                <a:gd name="connsiteY1" fmla="*/ 3678783 h 4288415"/>
                <a:gd name="connsiteX2" fmla="*/ 2393010 w 8505758"/>
                <a:gd name="connsiteY2" fmla="*/ 3262223 h 4288415"/>
                <a:gd name="connsiteX3" fmla="*/ 1234770 w 8505758"/>
                <a:gd name="connsiteY3" fmla="*/ 2347823 h 4288415"/>
                <a:gd name="connsiteX4" fmla="*/ 208610 w 8505758"/>
                <a:gd name="connsiteY4" fmla="*/ 1169263 h 4288415"/>
                <a:gd name="connsiteX5" fmla="*/ 15570 w 8505758"/>
                <a:gd name="connsiteY5" fmla="*/ 468223 h 4288415"/>
                <a:gd name="connsiteX6" fmla="*/ 442290 w 8505758"/>
                <a:gd name="connsiteY6" fmla="*/ 863 h 4288415"/>
                <a:gd name="connsiteX7" fmla="*/ 736930 w 8505758"/>
                <a:gd name="connsiteY7" fmla="*/ 356463 h 4288415"/>
                <a:gd name="connsiteX8" fmla="*/ 1448130 w 8505758"/>
                <a:gd name="connsiteY8" fmla="*/ 519023 h 4288415"/>
                <a:gd name="connsiteX9" fmla="*/ 2250770 w 8505758"/>
                <a:gd name="connsiteY9" fmla="*/ 773023 h 4288415"/>
                <a:gd name="connsiteX10" fmla="*/ 3246450 w 8505758"/>
                <a:gd name="connsiteY10" fmla="*/ 1270863 h 4288415"/>
                <a:gd name="connsiteX11" fmla="*/ 3957650 w 8505758"/>
                <a:gd name="connsiteY11" fmla="*/ 1616303 h 4288415"/>
                <a:gd name="connsiteX12" fmla="*/ 4313250 w 8505758"/>
                <a:gd name="connsiteY12" fmla="*/ 1626463 h 4288415"/>
                <a:gd name="connsiteX13" fmla="*/ 5532450 w 8505758"/>
                <a:gd name="connsiteY13" fmla="*/ 1321663 h 4288415"/>
                <a:gd name="connsiteX14" fmla="*/ 6792290 w 8505758"/>
                <a:gd name="connsiteY14" fmla="*/ 1067663 h 4288415"/>
                <a:gd name="connsiteX15" fmla="*/ 7483170 w 8505758"/>
                <a:gd name="connsiteY15" fmla="*/ 976223 h 4288415"/>
                <a:gd name="connsiteX16" fmla="*/ 7808290 w 8505758"/>
                <a:gd name="connsiteY16" fmla="*/ 1098143 h 4288415"/>
                <a:gd name="connsiteX17" fmla="*/ 8041970 w 8505758"/>
                <a:gd name="connsiteY17" fmla="*/ 742543 h 4288415"/>
                <a:gd name="connsiteX18" fmla="*/ 8489010 w 8505758"/>
                <a:gd name="connsiteY18" fmla="*/ 864463 h 4288415"/>
                <a:gd name="connsiteX19" fmla="*/ 8295970 w 8505758"/>
                <a:gd name="connsiteY19" fmla="*/ 1626463 h 4288415"/>
                <a:gd name="connsiteX20" fmla="*/ 7676210 w 8505758"/>
                <a:gd name="connsiteY20" fmla="*/ 2256383 h 4288415"/>
                <a:gd name="connsiteX21" fmla="*/ 6761810 w 8505758"/>
                <a:gd name="connsiteY21" fmla="*/ 2825343 h 4288415"/>
                <a:gd name="connsiteX22" fmla="*/ 5898210 w 8505758"/>
                <a:gd name="connsiteY22" fmla="*/ 3282543 h 4288415"/>
                <a:gd name="connsiteX23" fmla="*/ 5024450 w 8505758"/>
                <a:gd name="connsiteY23" fmla="*/ 3729583 h 4288415"/>
                <a:gd name="connsiteX24" fmla="*/ 4607890 w 8505758"/>
                <a:gd name="connsiteY24" fmla="*/ 3953103 h 4288415"/>
                <a:gd name="connsiteX25" fmla="*/ 4242130 w 8505758"/>
                <a:gd name="connsiteY25" fmla="*/ 4288383 h 4288415"/>
                <a:gd name="connsiteX26" fmla="*/ 3388690 w 8505758"/>
                <a:gd name="connsiteY26" fmla="*/ 3973423 h 4288415"/>
                <a:gd name="connsiteX0" fmla="*/ 3388690 w 8505758"/>
                <a:gd name="connsiteY0" fmla="*/ 3973423 h 4085353"/>
                <a:gd name="connsiteX1" fmla="*/ 2972130 w 8505758"/>
                <a:gd name="connsiteY1" fmla="*/ 3678783 h 4085353"/>
                <a:gd name="connsiteX2" fmla="*/ 2393010 w 8505758"/>
                <a:gd name="connsiteY2" fmla="*/ 3262223 h 4085353"/>
                <a:gd name="connsiteX3" fmla="*/ 1234770 w 8505758"/>
                <a:gd name="connsiteY3" fmla="*/ 2347823 h 4085353"/>
                <a:gd name="connsiteX4" fmla="*/ 208610 w 8505758"/>
                <a:gd name="connsiteY4" fmla="*/ 1169263 h 4085353"/>
                <a:gd name="connsiteX5" fmla="*/ 15570 w 8505758"/>
                <a:gd name="connsiteY5" fmla="*/ 468223 h 4085353"/>
                <a:gd name="connsiteX6" fmla="*/ 442290 w 8505758"/>
                <a:gd name="connsiteY6" fmla="*/ 863 h 4085353"/>
                <a:gd name="connsiteX7" fmla="*/ 736930 w 8505758"/>
                <a:gd name="connsiteY7" fmla="*/ 356463 h 4085353"/>
                <a:gd name="connsiteX8" fmla="*/ 1448130 w 8505758"/>
                <a:gd name="connsiteY8" fmla="*/ 519023 h 4085353"/>
                <a:gd name="connsiteX9" fmla="*/ 2250770 w 8505758"/>
                <a:gd name="connsiteY9" fmla="*/ 773023 h 4085353"/>
                <a:gd name="connsiteX10" fmla="*/ 3246450 w 8505758"/>
                <a:gd name="connsiteY10" fmla="*/ 1270863 h 4085353"/>
                <a:gd name="connsiteX11" fmla="*/ 3957650 w 8505758"/>
                <a:gd name="connsiteY11" fmla="*/ 1616303 h 4085353"/>
                <a:gd name="connsiteX12" fmla="*/ 4313250 w 8505758"/>
                <a:gd name="connsiteY12" fmla="*/ 1626463 h 4085353"/>
                <a:gd name="connsiteX13" fmla="*/ 5532450 w 8505758"/>
                <a:gd name="connsiteY13" fmla="*/ 1321663 h 4085353"/>
                <a:gd name="connsiteX14" fmla="*/ 6792290 w 8505758"/>
                <a:gd name="connsiteY14" fmla="*/ 1067663 h 4085353"/>
                <a:gd name="connsiteX15" fmla="*/ 7483170 w 8505758"/>
                <a:gd name="connsiteY15" fmla="*/ 976223 h 4085353"/>
                <a:gd name="connsiteX16" fmla="*/ 7808290 w 8505758"/>
                <a:gd name="connsiteY16" fmla="*/ 1098143 h 4085353"/>
                <a:gd name="connsiteX17" fmla="*/ 8041970 w 8505758"/>
                <a:gd name="connsiteY17" fmla="*/ 742543 h 4085353"/>
                <a:gd name="connsiteX18" fmla="*/ 8489010 w 8505758"/>
                <a:gd name="connsiteY18" fmla="*/ 864463 h 4085353"/>
                <a:gd name="connsiteX19" fmla="*/ 8295970 w 8505758"/>
                <a:gd name="connsiteY19" fmla="*/ 1626463 h 4085353"/>
                <a:gd name="connsiteX20" fmla="*/ 7676210 w 8505758"/>
                <a:gd name="connsiteY20" fmla="*/ 2256383 h 4085353"/>
                <a:gd name="connsiteX21" fmla="*/ 6761810 w 8505758"/>
                <a:gd name="connsiteY21" fmla="*/ 2825343 h 4085353"/>
                <a:gd name="connsiteX22" fmla="*/ 5898210 w 8505758"/>
                <a:gd name="connsiteY22" fmla="*/ 3282543 h 4085353"/>
                <a:gd name="connsiteX23" fmla="*/ 5024450 w 8505758"/>
                <a:gd name="connsiteY23" fmla="*/ 3729583 h 4085353"/>
                <a:gd name="connsiteX24" fmla="*/ 4607890 w 8505758"/>
                <a:gd name="connsiteY24" fmla="*/ 3953103 h 4085353"/>
                <a:gd name="connsiteX25" fmla="*/ 4130370 w 8505758"/>
                <a:gd name="connsiteY25" fmla="*/ 4085183 h 4085353"/>
                <a:gd name="connsiteX26" fmla="*/ 3388690 w 8505758"/>
                <a:gd name="connsiteY26" fmla="*/ 3973423 h 4085353"/>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024450 w 8505758"/>
                <a:gd name="connsiteY23" fmla="*/ 372958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5898210 w 8505758"/>
                <a:gd name="connsiteY22" fmla="*/ 328254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761810 w 8505758"/>
                <a:gd name="connsiteY21" fmla="*/ 282534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5758"/>
                <a:gd name="connsiteY0" fmla="*/ 3973423 h 4088994"/>
                <a:gd name="connsiteX1" fmla="*/ 2972130 w 8505758"/>
                <a:gd name="connsiteY1" fmla="*/ 3678783 h 4088994"/>
                <a:gd name="connsiteX2" fmla="*/ 2393010 w 8505758"/>
                <a:gd name="connsiteY2" fmla="*/ 3262223 h 4088994"/>
                <a:gd name="connsiteX3" fmla="*/ 1234770 w 8505758"/>
                <a:gd name="connsiteY3" fmla="*/ 2347823 h 4088994"/>
                <a:gd name="connsiteX4" fmla="*/ 208610 w 8505758"/>
                <a:gd name="connsiteY4" fmla="*/ 1169263 h 4088994"/>
                <a:gd name="connsiteX5" fmla="*/ 15570 w 8505758"/>
                <a:gd name="connsiteY5" fmla="*/ 468223 h 4088994"/>
                <a:gd name="connsiteX6" fmla="*/ 442290 w 8505758"/>
                <a:gd name="connsiteY6" fmla="*/ 863 h 4088994"/>
                <a:gd name="connsiteX7" fmla="*/ 736930 w 8505758"/>
                <a:gd name="connsiteY7" fmla="*/ 356463 h 4088994"/>
                <a:gd name="connsiteX8" fmla="*/ 1448130 w 8505758"/>
                <a:gd name="connsiteY8" fmla="*/ 519023 h 4088994"/>
                <a:gd name="connsiteX9" fmla="*/ 2250770 w 8505758"/>
                <a:gd name="connsiteY9" fmla="*/ 773023 h 4088994"/>
                <a:gd name="connsiteX10" fmla="*/ 3246450 w 8505758"/>
                <a:gd name="connsiteY10" fmla="*/ 1270863 h 4088994"/>
                <a:gd name="connsiteX11" fmla="*/ 3957650 w 8505758"/>
                <a:gd name="connsiteY11" fmla="*/ 1616303 h 4088994"/>
                <a:gd name="connsiteX12" fmla="*/ 4313250 w 8505758"/>
                <a:gd name="connsiteY12" fmla="*/ 1626463 h 4088994"/>
                <a:gd name="connsiteX13" fmla="*/ 5532450 w 8505758"/>
                <a:gd name="connsiteY13" fmla="*/ 1321663 h 4088994"/>
                <a:gd name="connsiteX14" fmla="*/ 6792290 w 8505758"/>
                <a:gd name="connsiteY14" fmla="*/ 1067663 h 4088994"/>
                <a:gd name="connsiteX15" fmla="*/ 7483170 w 8505758"/>
                <a:gd name="connsiteY15" fmla="*/ 976223 h 4088994"/>
                <a:gd name="connsiteX16" fmla="*/ 7808290 w 8505758"/>
                <a:gd name="connsiteY16" fmla="*/ 1098143 h 4088994"/>
                <a:gd name="connsiteX17" fmla="*/ 8041970 w 8505758"/>
                <a:gd name="connsiteY17" fmla="*/ 742543 h 4088994"/>
                <a:gd name="connsiteX18" fmla="*/ 8489010 w 8505758"/>
                <a:gd name="connsiteY18" fmla="*/ 864463 h 4088994"/>
                <a:gd name="connsiteX19" fmla="*/ 8295970 w 8505758"/>
                <a:gd name="connsiteY19" fmla="*/ 1626463 h 4088994"/>
                <a:gd name="connsiteX20" fmla="*/ 7676210 w 8505758"/>
                <a:gd name="connsiteY20" fmla="*/ 2256383 h 4088994"/>
                <a:gd name="connsiteX21" fmla="*/ 6924370 w 8505758"/>
                <a:gd name="connsiteY21" fmla="*/ 2764383 h 4088994"/>
                <a:gd name="connsiteX22" fmla="*/ 6081090 w 8505758"/>
                <a:gd name="connsiteY22" fmla="*/ 3262223 h 4088994"/>
                <a:gd name="connsiteX23" fmla="*/ 5288610 w 8505758"/>
                <a:gd name="connsiteY23" fmla="*/ 3587343 h 4088994"/>
                <a:gd name="connsiteX24" fmla="*/ 4719650 w 8505758"/>
                <a:gd name="connsiteY24" fmla="*/ 3851503 h 4088994"/>
                <a:gd name="connsiteX25" fmla="*/ 4130370 w 8505758"/>
                <a:gd name="connsiteY25" fmla="*/ 4085183 h 4088994"/>
                <a:gd name="connsiteX26" fmla="*/ 3388690 w 8505758"/>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08290 w 8501500"/>
                <a:gd name="connsiteY16" fmla="*/ 109814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960690 w 8501500"/>
                <a:gd name="connsiteY16" fmla="*/ 153502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23 h 4088994"/>
                <a:gd name="connsiteX1" fmla="*/ 2972130 w 8501500"/>
                <a:gd name="connsiteY1" fmla="*/ 3678783 h 4088994"/>
                <a:gd name="connsiteX2" fmla="*/ 2393010 w 8501500"/>
                <a:gd name="connsiteY2" fmla="*/ 3262223 h 4088994"/>
                <a:gd name="connsiteX3" fmla="*/ 1234770 w 8501500"/>
                <a:gd name="connsiteY3" fmla="*/ 2347823 h 4088994"/>
                <a:gd name="connsiteX4" fmla="*/ 208610 w 8501500"/>
                <a:gd name="connsiteY4" fmla="*/ 1169263 h 4088994"/>
                <a:gd name="connsiteX5" fmla="*/ 15570 w 8501500"/>
                <a:gd name="connsiteY5" fmla="*/ 468223 h 4088994"/>
                <a:gd name="connsiteX6" fmla="*/ 442290 w 8501500"/>
                <a:gd name="connsiteY6" fmla="*/ 863 h 4088994"/>
                <a:gd name="connsiteX7" fmla="*/ 736930 w 8501500"/>
                <a:gd name="connsiteY7" fmla="*/ 356463 h 4088994"/>
                <a:gd name="connsiteX8" fmla="*/ 1448130 w 8501500"/>
                <a:gd name="connsiteY8" fmla="*/ 519023 h 4088994"/>
                <a:gd name="connsiteX9" fmla="*/ 2250770 w 8501500"/>
                <a:gd name="connsiteY9" fmla="*/ 773023 h 4088994"/>
                <a:gd name="connsiteX10" fmla="*/ 3246450 w 8501500"/>
                <a:gd name="connsiteY10" fmla="*/ 1270863 h 4088994"/>
                <a:gd name="connsiteX11" fmla="*/ 3957650 w 8501500"/>
                <a:gd name="connsiteY11" fmla="*/ 1616303 h 4088994"/>
                <a:gd name="connsiteX12" fmla="*/ 4313250 w 8501500"/>
                <a:gd name="connsiteY12" fmla="*/ 1626463 h 4088994"/>
                <a:gd name="connsiteX13" fmla="*/ 5532450 w 8501500"/>
                <a:gd name="connsiteY13" fmla="*/ 1321663 h 4088994"/>
                <a:gd name="connsiteX14" fmla="*/ 6792290 w 8501500"/>
                <a:gd name="connsiteY14" fmla="*/ 1067663 h 4088994"/>
                <a:gd name="connsiteX15" fmla="*/ 7483170 w 8501500"/>
                <a:gd name="connsiteY15" fmla="*/ 976223 h 4088994"/>
                <a:gd name="connsiteX16" fmla="*/ 7818450 w 8501500"/>
                <a:gd name="connsiteY16" fmla="*/ 1067663 h 4088994"/>
                <a:gd name="connsiteX17" fmla="*/ 8102930 w 8501500"/>
                <a:gd name="connsiteY17" fmla="*/ 732383 h 4088994"/>
                <a:gd name="connsiteX18" fmla="*/ 8489010 w 8501500"/>
                <a:gd name="connsiteY18" fmla="*/ 864463 h 4088994"/>
                <a:gd name="connsiteX19" fmla="*/ 8295970 w 8501500"/>
                <a:gd name="connsiteY19" fmla="*/ 1626463 h 4088994"/>
                <a:gd name="connsiteX20" fmla="*/ 7676210 w 8501500"/>
                <a:gd name="connsiteY20" fmla="*/ 2256383 h 4088994"/>
                <a:gd name="connsiteX21" fmla="*/ 6924370 w 8501500"/>
                <a:gd name="connsiteY21" fmla="*/ 2764383 h 4088994"/>
                <a:gd name="connsiteX22" fmla="*/ 6081090 w 8501500"/>
                <a:gd name="connsiteY22" fmla="*/ 3262223 h 4088994"/>
                <a:gd name="connsiteX23" fmla="*/ 5288610 w 8501500"/>
                <a:gd name="connsiteY23" fmla="*/ 3587343 h 4088994"/>
                <a:gd name="connsiteX24" fmla="*/ 4719650 w 8501500"/>
                <a:gd name="connsiteY24" fmla="*/ 3851503 h 4088994"/>
                <a:gd name="connsiteX25" fmla="*/ 4130370 w 8501500"/>
                <a:gd name="connsiteY25" fmla="*/ 4085183 h 4088994"/>
                <a:gd name="connsiteX26" fmla="*/ 3388690 w 8501500"/>
                <a:gd name="connsiteY26" fmla="*/ 3973423 h 4088994"/>
                <a:gd name="connsiteX0" fmla="*/ 3388690 w 8501500"/>
                <a:gd name="connsiteY0" fmla="*/ 3973415 h 4088986"/>
                <a:gd name="connsiteX1" fmla="*/ 2972130 w 8501500"/>
                <a:gd name="connsiteY1" fmla="*/ 3678775 h 4088986"/>
                <a:gd name="connsiteX2" fmla="*/ 2393010 w 8501500"/>
                <a:gd name="connsiteY2" fmla="*/ 3262215 h 4088986"/>
                <a:gd name="connsiteX3" fmla="*/ 1234770 w 8501500"/>
                <a:gd name="connsiteY3" fmla="*/ 2347815 h 4088986"/>
                <a:gd name="connsiteX4" fmla="*/ 208610 w 8501500"/>
                <a:gd name="connsiteY4" fmla="*/ 1169255 h 4088986"/>
                <a:gd name="connsiteX5" fmla="*/ 15570 w 8501500"/>
                <a:gd name="connsiteY5" fmla="*/ 468215 h 4088986"/>
                <a:gd name="connsiteX6" fmla="*/ 442290 w 8501500"/>
                <a:gd name="connsiteY6" fmla="*/ 855 h 4088986"/>
                <a:gd name="connsiteX7" fmla="*/ 736930 w 8501500"/>
                <a:gd name="connsiteY7" fmla="*/ 356455 h 4088986"/>
                <a:gd name="connsiteX8" fmla="*/ 1580210 w 8501500"/>
                <a:gd name="connsiteY8" fmla="*/ 498695 h 4088986"/>
                <a:gd name="connsiteX9" fmla="*/ 2250770 w 8501500"/>
                <a:gd name="connsiteY9" fmla="*/ 773015 h 4088986"/>
                <a:gd name="connsiteX10" fmla="*/ 3246450 w 8501500"/>
                <a:gd name="connsiteY10" fmla="*/ 1270855 h 4088986"/>
                <a:gd name="connsiteX11" fmla="*/ 3957650 w 8501500"/>
                <a:gd name="connsiteY11" fmla="*/ 1616295 h 4088986"/>
                <a:gd name="connsiteX12" fmla="*/ 4313250 w 8501500"/>
                <a:gd name="connsiteY12" fmla="*/ 1626455 h 4088986"/>
                <a:gd name="connsiteX13" fmla="*/ 5532450 w 8501500"/>
                <a:gd name="connsiteY13" fmla="*/ 1321655 h 4088986"/>
                <a:gd name="connsiteX14" fmla="*/ 6792290 w 8501500"/>
                <a:gd name="connsiteY14" fmla="*/ 1067655 h 4088986"/>
                <a:gd name="connsiteX15" fmla="*/ 7483170 w 8501500"/>
                <a:gd name="connsiteY15" fmla="*/ 976215 h 4088986"/>
                <a:gd name="connsiteX16" fmla="*/ 7818450 w 8501500"/>
                <a:gd name="connsiteY16" fmla="*/ 1067655 h 4088986"/>
                <a:gd name="connsiteX17" fmla="*/ 8102930 w 8501500"/>
                <a:gd name="connsiteY17" fmla="*/ 732375 h 4088986"/>
                <a:gd name="connsiteX18" fmla="*/ 8489010 w 8501500"/>
                <a:gd name="connsiteY18" fmla="*/ 864455 h 4088986"/>
                <a:gd name="connsiteX19" fmla="*/ 8295970 w 8501500"/>
                <a:gd name="connsiteY19" fmla="*/ 1626455 h 4088986"/>
                <a:gd name="connsiteX20" fmla="*/ 7676210 w 8501500"/>
                <a:gd name="connsiteY20" fmla="*/ 2256375 h 4088986"/>
                <a:gd name="connsiteX21" fmla="*/ 6924370 w 8501500"/>
                <a:gd name="connsiteY21" fmla="*/ 2764375 h 4088986"/>
                <a:gd name="connsiteX22" fmla="*/ 6081090 w 8501500"/>
                <a:gd name="connsiteY22" fmla="*/ 3262215 h 4088986"/>
                <a:gd name="connsiteX23" fmla="*/ 5288610 w 8501500"/>
                <a:gd name="connsiteY23" fmla="*/ 3587335 h 4088986"/>
                <a:gd name="connsiteX24" fmla="*/ 4719650 w 8501500"/>
                <a:gd name="connsiteY24" fmla="*/ 3851495 h 4088986"/>
                <a:gd name="connsiteX25" fmla="*/ 4130370 w 8501500"/>
                <a:gd name="connsiteY25" fmla="*/ 4085175 h 4088986"/>
                <a:gd name="connsiteX26" fmla="*/ 3388690 w 8501500"/>
                <a:gd name="connsiteY26" fmla="*/ 3973415 h 4088986"/>
                <a:gd name="connsiteX0" fmla="*/ 3388690 w 8501500"/>
                <a:gd name="connsiteY0" fmla="*/ 3973106 h 4088677"/>
                <a:gd name="connsiteX1" fmla="*/ 2972130 w 8501500"/>
                <a:gd name="connsiteY1" fmla="*/ 3678466 h 4088677"/>
                <a:gd name="connsiteX2" fmla="*/ 2393010 w 8501500"/>
                <a:gd name="connsiteY2" fmla="*/ 3261906 h 4088677"/>
                <a:gd name="connsiteX3" fmla="*/ 1234770 w 8501500"/>
                <a:gd name="connsiteY3" fmla="*/ 2347506 h 4088677"/>
                <a:gd name="connsiteX4" fmla="*/ 208610 w 8501500"/>
                <a:gd name="connsiteY4" fmla="*/ 1168946 h 4088677"/>
                <a:gd name="connsiteX5" fmla="*/ 15570 w 8501500"/>
                <a:gd name="connsiteY5" fmla="*/ 467906 h 4088677"/>
                <a:gd name="connsiteX6" fmla="*/ 442290 w 8501500"/>
                <a:gd name="connsiteY6" fmla="*/ 546 h 4088677"/>
                <a:gd name="connsiteX7" fmla="*/ 838530 w 8501500"/>
                <a:gd name="connsiteY7" fmla="*/ 376466 h 4088677"/>
                <a:gd name="connsiteX8" fmla="*/ 1580210 w 8501500"/>
                <a:gd name="connsiteY8" fmla="*/ 498386 h 4088677"/>
                <a:gd name="connsiteX9" fmla="*/ 2250770 w 8501500"/>
                <a:gd name="connsiteY9" fmla="*/ 772706 h 4088677"/>
                <a:gd name="connsiteX10" fmla="*/ 3246450 w 8501500"/>
                <a:gd name="connsiteY10" fmla="*/ 1270546 h 4088677"/>
                <a:gd name="connsiteX11" fmla="*/ 3957650 w 8501500"/>
                <a:gd name="connsiteY11" fmla="*/ 1615986 h 4088677"/>
                <a:gd name="connsiteX12" fmla="*/ 4313250 w 8501500"/>
                <a:gd name="connsiteY12" fmla="*/ 1626146 h 4088677"/>
                <a:gd name="connsiteX13" fmla="*/ 5532450 w 8501500"/>
                <a:gd name="connsiteY13" fmla="*/ 1321346 h 4088677"/>
                <a:gd name="connsiteX14" fmla="*/ 6792290 w 8501500"/>
                <a:gd name="connsiteY14" fmla="*/ 1067346 h 4088677"/>
                <a:gd name="connsiteX15" fmla="*/ 7483170 w 8501500"/>
                <a:gd name="connsiteY15" fmla="*/ 975906 h 4088677"/>
                <a:gd name="connsiteX16" fmla="*/ 7818450 w 8501500"/>
                <a:gd name="connsiteY16" fmla="*/ 1067346 h 4088677"/>
                <a:gd name="connsiteX17" fmla="*/ 8102930 w 8501500"/>
                <a:gd name="connsiteY17" fmla="*/ 732066 h 4088677"/>
                <a:gd name="connsiteX18" fmla="*/ 8489010 w 8501500"/>
                <a:gd name="connsiteY18" fmla="*/ 864146 h 4088677"/>
                <a:gd name="connsiteX19" fmla="*/ 8295970 w 8501500"/>
                <a:gd name="connsiteY19" fmla="*/ 1626146 h 4088677"/>
                <a:gd name="connsiteX20" fmla="*/ 7676210 w 8501500"/>
                <a:gd name="connsiteY20" fmla="*/ 2256066 h 4088677"/>
                <a:gd name="connsiteX21" fmla="*/ 6924370 w 8501500"/>
                <a:gd name="connsiteY21" fmla="*/ 2764066 h 4088677"/>
                <a:gd name="connsiteX22" fmla="*/ 6081090 w 8501500"/>
                <a:gd name="connsiteY22" fmla="*/ 3261906 h 4088677"/>
                <a:gd name="connsiteX23" fmla="*/ 5288610 w 8501500"/>
                <a:gd name="connsiteY23" fmla="*/ 3587026 h 4088677"/>
                <a:gd name="connsiteX24" fmla="*/ 4719650 w 8501500"/>
                <a:gd name="connsiteY24" fmla="*/ 3851186 h 4088677"/>
                <a:gd name="connsiteX25" fmla="*/ 4130370 w 8501500"/>
                <a:gd name="connsiteY25" fmla="*/ 4084866 h 4088677"/>
                <a:gd name="connsiteX26" fmla="*/ 3388690 w 8501500"/>
                <a:gd name="connsiteY26" fmla="*/ 3973106 h 4088677"/>
                <a:gd name="connsiteX0" fmla="*/ 3388690 w 8490821"/>
                <a:gd name="connsiteY0" fmla="*/ 3973106 h 4088677"/>
                <a:gd name="connsiteX1" fmla="*/ 2972130 w 8490821"/>
                <a:gd name="connsiteY1" fmla="*/ 3678466 h 4088677"/>
                <a:gd name="connsiteX2" fmla="*/ 2393010 w 8490821"/>
                <a:gd name="connsiteY2" fmla="*/ 3261906 h 4088677"/>
                <a:gd name="connsiteX3" fmla="*/ 1234770 w 8490821"/>
                <a:gd name="connsiteY3" fmla="*/ 2347506 h 4088677"/>
                <a:gd name="connsiteX4" fmla="*/ 208610 w 8490821"/>
                <a:gd name="connsiteY4" fmla="*/ 1168946 h 4088677"/>
                <a:gd name="connsiteX5" fmla="*/ 15570 w 8490821"/>
                <a:gd name="connsiteY5" fmla="*/ 467906 h 4088677"/>
                <a:gd name="connsiteX6" fmla="*/ 442290 w 8490821"/>
                <a:gd name="connsiteY6" fmla="*/ 546 h 4088677"/>
                <a:gd name="connsiteX7" fmla="*/ 838530 w 8490821"/>
                <a:gd name="connsiteY7" fmla="*/ 376466 h 4088677"/>
                <a:gd name="connsiteX8" fmla="*/ 1580210 w 8490821"/>
                <a:gd name="connsiteY8" fmla="*/ 498386 h 4088677"/>
                <a:gd name="connsiteX9" fmla="*/ 2250770 w 8490821"/>
                <a:gd name="connsiteY9" fmla="*/ 772706 h 4088677"/>
                <a:gd name="connsiteX10" fmla="*/ 3246450 w 8490821"/>
                <a:gd name="connsiteY10" fmla="*/ 1270546 h 4088677"/>
                <a:gd name="connsiteX11" fmla="*/ 3957650 w 8490821"/>
                <a:gd name="connsiteY11" fmla="*/ 1615986 h 4088677"/>
                <a:gd name="connsiteX12" fmla="*/ 4313250 w 8490821"/>
                <a:gd name="connsiteY12" fmla="*/ 1626146 h 4088677"/>
                <a:gd name="connsiteX13" fmla="*/ 5532450 w 8490821"/>
                <a:gd name="connsiteY13" fmla="*/ 1321346 h 4088677"/>
                <a:gd name="connsiteX14" fmla="*/ 6792290 w 8490821"/>
                <a:gd name="connsiteY14" fmla="*/ 1067346 h 4088677"/>
                <a:gd name="connsiteX15" fmla="*/ 7483170 w 8490821"/>
                <a:gd name="connsiteY15" fmla="*/ 975906 h 4088677"/>
                <a:gd name="connsiteX16" fmla="*/ 7818450 w 8490821"/>
                <a:gd name="connsiteY16" fmla="*/ 1067346 h 4088677"/>
                <a:gd name="connsiteX17" fmla="*/ 8265490 w 8490821"/>
                <a:gd name="connsiteY17" fmla="*/ 793026 h 4088677"/>
                <a:gd name="connsiteX18" fmla="*/ 8489010 w 8490821"/>
                <a:gd name="connsiteY18" fmla="*/ 864146 h 4088677"/>
                <a:gd name="connsiteX19" fmla="*/ 8295970 w 8490821"/>
                <a:gd name="connsiteY19" fmla="*/ 1626146 h 4088677"/>
                <a:gd name="connsiteX20" fmla="*/ 7676210 w 8490821"/>
                <a:gd name="connsiteY20" fmla="*/ 2256066 h 4088677"/>
                <a:gd name="connsiteX21" fmla="*/ 6924370 w 8490821"/>
                <a:gd name="connsiteY21" fmla="*/ 2764066 h 4088677"/>
                <a:gd name="connsiteX22" fmla="*/ 6081090 w 8490821"/>
                <a:gd name="connsiteY22" fmla="*/ 3261906 h 4088677"/>
                <a:gd name="connsiteX23" fmla="*/ 5288610 w 8490821"/>
                <a:gd name="connsiteY23" fmla="*/ 3587026 h 4088677"/>
                <a:gd name="connsiteX24" fmla="*/ 4719650 w 8490821"/>
                <a:gd name="connsiteY24" fmla="*/ 3851186 h 4088677"/>
                <a:gd name="connsiteX25" fmla="*/ 4130370 w 8490821"/>
                <a:gd name="connsiteY25" fmla="*/ 4084866 h 4088677"/>
                <a:gd name="connsiteX26" fmla="*/ 3388690 w 8490821"/>
                <a:gd name="connsiteY26" fmla="*/ 3973106 h 4088677"/>
                <a:gd name="connsiteX0" fmla="*/ 3388690 w 8500098"/>
                <a:gd name="connsiteY0" fmla="*/ 3973106 h 4088677"/>
                <a:gd name="connsiteX1" fmla="*/ 2972130 w 8500098"/>
                <a:gd name="connsiteY1" fmla="*/ 3678466 h 4088677"/>
                <a:gd name="connsiteX2" fmla="*/ 2393010 w 8500098"/>
                <a:gd name="connsiteY2" fmla="*/ 3261906 h 4088677"/>
                <a:gd name="connsiteX3" fmla="*/ 1234770 w 8500098"/>
                <a:gd name="connsiteY3" fmla="*/ 2347506 h 4088677"/>
                <a:gd name="connsiteX4" fmla="*/ 208610 w 8500098"/>
                <a:gd name="connsiteY4" fmla="*/ 1168946 h 4088677"/>
                <a:gd name="connsiteX5" fmla="*/ 15570 w 8500098"/>
                <a:gd name="connsiteY5" fmla="*/ 467906 h 4088677"/>
                <a:gd name="connsiteX6" fmla="*/ 442290 w 8500098"/>
                <a:gd name="connsiteY6" fmla="*/ 546 h 4088677"/>
                <a:gd name="connsiteX7" fmla="*/ 838530 w 8500098"/>
                <a:gd name="connsiteY7" fmla="*/ 376466 h 4088677"/>
                <a:gd name="connsiteX8" fmla="*/ 1580210 w 8500098"/>
                <a:gd name="connsiteY8" fmla="*/ 498386 h 4088677"/>
                <a:gd name="connsiteX9" fmla="*/ 2250770 w 8500098"/>
                <a:gd name="connsiteY9" fmla="*/ 772706 h 4088677"/>
                <a:gd name="connsiteX10" fmla="*/ 3246450 w 8500098"/>
                <a:gd name="connsiteY10" fmla="*/ 1270546 h 4088677"/>
                <a:gd name="connsiteX11" fmla="*/ 3957650 w 8500098"/>
                <a:gd name="connsiteY11" fmla="*/ 1615986 h 4088677"/>
                <a:gd name="connsiteX12" fmla="*/ 4313250 w 8500098"/>
                <a:gd name="connsiteY12" fmla="*/ 1626146 h 4088677"/>
                <a:gd name="connsiteX13" fmla="*/ 5532450 w 8500098"/>
                <a:gd name="connsiteY13" fmla="*/ 1321346 h 4088677"/>
                <a:gd name="connsiteX14" fmla="*/ 6792290 w 8500098"/>
                <a:gd name="connsiteY14" fmla="*/ 1067346 h 4088677"/>
                <a:gd name="connsiteX15" fmla="*/ 7483170 w 8500098"/>
                <a:gd name="connsiteY15" fmla="*/ 975906 h 4088677"/>
                <a:gd name="connsiteX16" fmla="*/ 7818450 w 8500098"/>
                <a:gd name="connsiteY16" fmla="*/ 1067346 h 4088677"/>
                <a:gd name="connsiteX17" fmla="*/ 8123250 w 8500098"/>
                <a:gd name="connsiteY17" fmla="*/ 732066 h 4088677"/>
                <a:gd name="connsiteX18" fmla="*/ 8489010 w 8500098"/>
                <a:gd name="connsiteY18" fmla="*/ 864146 h 4088677"/>
                <a:gd name="connsiteX19" fmla="*/ 8295970 w 8500098"/>
                <a:gd name="connsiteY19" fmla="*/ 1626146 h 4088677"/>
                <a:gd name="connsiteX20" fmla="*/ 7676210 w 8500098"/>
                <a:gd name="connsiteY20" fmla="*/ 2256066 h 4088677"/>
                <a:gd name="connsiteX21" fmla="*/ 6924370 w 8500098"/>
                <a:gd name="connsiteY21" fmla="*/ 2764066 h 4088677"/>
                <a:gd name="connsiteX22" fmla="*/ 6081090 w 8500098"/>
                <a:gd name="connsiteY22" fmla="*/ 3261906 h 4088677"/>
                <a:gd name="connsiteX23" fmla="*/ 5288610 w 8500098"/>
                <a:gd name="connsiteY23" fmla="*/ 3587026 h 4088677"/>
                <a:gd name="connsiteX24" fmla="*/ 4719650 w 8500098"/>
                <a:gd name="connsiteY24" fmla="*/ 3851186 h 4088677"/>
                <a:gd name="connsiteX25" fmla="*/ 4130370 w 8500098"/>
                <a:gd name="connsiteY25" fmla="*/ 4084866 h 4088677"/>
                <a:gd name="connsiteX26" fmla="*/ 3388690 w 8500098"/>
                <a:gd name="connsiteY26" fmla="*/ 3973106 h 4088677"/>
                <a:gd name="connsiteX0" fmla="*/ 3388690 w 8500098"/>
                <a:gd name="connsiteY0" fmla="*/ 3973106 h 4089370"/>
                <a:gd name="connsiteX1" fmla="*/ 3017850 w 8500098"/>
                <a:gd name="connsiteY1" fmla="*/ 3594646 h 4089370"/>
                <a:gd name="connsiteX2" fmla="*/ 2393010 w 8500098"/>
                <a:gd name="connsiteY2" fmla="*/ 32619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388690 w 8500098"/>
                <a:gd name="connsiteY0" fmla="*/ 3973106 h 4089370"/>
                <a:gd name="connsiteX1" fmla="*/ 3017850 w 8500098"/>
                <a:gd name="connsiteY1" fmla="*/ 3594646 h 4089370"/>
                <a:gd name="connsiteX2" fmla="*/ 2354910 w 8500098"/>
                <a:gd name="connsiteY2" fmla="*/ 3185706 h 4089370"/>
                <a:gd name="connsiteX3" fmla="*/ 1234770 w 8500098"/>
                <a:gd name="connsiteY3" fmla="*/ 2347506 h 4089370"/>
                <a:gd name="connsiteX4" fmla="*/ 208610 w 8500098"/>
                <a:gd name="connsiteY4" fmla="*/ 1168946 h 4089370"/>
                <a:gd name="connsiteX5" fmla="*/ 15570 w 8500098"/>
                <a:gd name="connsiteY5" fmla="*/ 467906 h 4089370"/>
                <a:gd name="connsiteX6" fmla="*/ 442290 w 8500098"/>
                <a:gd name="connsiteY6" fmla="*/ 546 h 4089370"/>
                <a:gd name="connsiteX7" fmla="*/ 838530 w 8500098"/>
                <a:gd name="connsiteY7" fmla="*/ 376466 h 4089370"/>
                <a:gd name="connsiteX8" fmla="*/ 1580210 w 8500098"/>
                <a:gd name="connsiteY8" fmla="*/ 498386 h 4089370"/>
                <a:gd name="connsiteX9" fmla="*/ 2250770 w 8500098"/>
                <a:gd name="connsiteY9" fmla="*/ 772706 h 4089370"/>
                <a:gd name="connsiteX10" fmla="*/ 3246450 w 8500098"/>
                <a:gd name="connsiteY10" fmla="*/ 1270546 h 4089370"/>
                <a:gd name="connsiteX11" fmla="*/ 3957650 w 8500098"/>
                <a:gd name="connsiteY11" fmla="*/ 1615986 h 4089370"/>
                <a:gd name="connsiteX12" fmla="*/ 4313250 w 8500098"/>
                <a:gd name="connsiteY12" fmla="*/ 1626146 h 4089370"/>
                <a:gd name="connsiteX13" fmla="*/ 5532450 w 8500098"/>
                <a:gd name="connsiteY13" fmla="*/ 1321346 h 4089370"/>
                <a:gd name="connsiteX14" fmla="*/ 6792290 w 8500098"/>
                <a:gd name="connsiteY14" fmla="*/ 1067346 h 4089370"/>
                <a:gd name="connsiteX15" fmla="*/ 7483170 w 8500098"/>
                <a:gd name="connsiteY15" fmla="*/ 975906 h 4089370"/>
                <a:gd name="connsiteX16" fmla="*/ 7818450 w 8500098"/>
                <a:gd name="connsiteY16" fmla="*/ 1067346 h 4089370"/>
                <a:gd name="connsiteX17" fmla="*/ 8123250 w 8500098"/>
                <a:gd name="connsiteY17" fmla="*/ 732066 h 4089370"/>
                <a:gd name="connsiteX18" fmla="*/ 8489010 w 8500098"/>
                <a:gd name="connsiteY18" fmla="*/ 864146 h 4089370"/>
                <a:gd name="connsiteX19" fmla="*/ 8295970 w 8500098"/>
                <a:gd name="connsiteY19" fmla="*/ 1626146 h 4089370"/>
                <a:gd name="connsiteX20" fmla="*/ 7676210 w 8500098"/>
                <a:gd name="connsiteY20" fmla="*/ 2256066 h 4089370"/>
                <a:gd name="connsiteX21" fmla="*/ 6924370 w 8500098"/>
                <a:gd name="connsiteY21" fmla="*/ 2764066 h 4089370"/>
                <a:gd name="connsiteX22" fmla="*/ 6081090 w 8500098"/>
                <a:gd name="connsiteY22" fmla="*/ 3261906 h 4089370"/>
                <a:gd name="connsiteX23" fmla="*/ 5288610 w 8500098"/>
                <a:gd name="connsiteY23" fmla="*/ 3587026 h 4089370"/>
                <a:gd name="connsiteX24" fmla="*/ 4719650 w 8500098"/>
                <a:gd name="connsiteY24" fmla="*/ 3851186 h 4089370"/>
                <a:gd name="connsiteX25" fmla="*/ 4130370 w 8500098"/>
                <a:gd name="connsiteY25" fmla="*/ 4084866 h 4089370"/>
                <a:gd name="connsiteX26" fmla="*/ 3388690 w 8500098"/>
                <a:gd name="connsiteY26" fmla="*/ 3973106 h 4089370"/>
                <a:gd name="connsiteX0" fmla="*/ 3457270 w 8500098"/>
                <a:gd name="connsiteY0" fmla="*/ 3950246 h 4087314"/>
                <a:gd name="connsiteX1" fmla="*/ 3017850 w 8500098"/>
                <a:gd name="connsiteY1" fmla="*/ 3594646 h 4087314"/>
                <a:gd name="connsiteX2" fmla="*/ 2354910 w 8500098"/>
                <a:gd name="connsiteY2" fmla="*/ 3185706 h 4087314"/>
                <a:gd name="connsiteX3" fmla="*/ 1234770 w 8500098"/>
                <a:gd name="connsiteY3" fmla="*/ 2347506 h 4087314"/>
                <a:gd name="connsiteX4" fmla="*/ 208610 w 8500098"/>
                <a:gd name="connsiteY4" fmla="*/ 1168946 h 4087314"/>
                <a:gd name="connsiteX5" fmla="*/ 15570 w 8500098"/>
                <a:gd name="connsiteY5" fmla="*/ 467906 h 4087314"/>
                <a:gd name="connsiteX6" fmla="*/ 442290 w 8500098"/>
                <a:gd name="connsiteY6" fmla="*/ 546 h 4087314"/>
                <a:gd name="connsiteX7" fmla="*/ 838530 w 8500098"/>
                <a:gd name="connsiteY7" fmla="*/ 376466 h 4087314"/>
                <a:gd name="connsiteX8" fmla="*/ 1580210 w 8500098"/>
                <a:gd name="connsiteY8" fmla="*/ 498386 h 4087314"/>
                <a:gd name="connsiteX9" fmla="*/ 2250770 w 8500098"/>
                <a:gd name="connsiteY9" fmla="*/ 772706 h 4087314"/>
                <a:gd name="connsiteX10" fmla="*/ 3246450 w 8500098"/>
                <a:gd name="connsiteY10" fmla="*/ 1270546 h 4087314"/>
                <a:gd name="connsiteX11" fmla="*/ 3957650 w 8500098"/>
                <a:gd name="connsiteY11" fmla="*/ 1615986 h 4087314"/>
                <a:gd name="connsiteX12" fmla="*/ 4313250 w 8500098"/>
                <a:gd name="connsiteY12" fmla="*/ 1626146 h 4087314"/>
                <a:gd name="connsiteX13" fmla="*/ 5532450 w 8500098"/>
                <a:gd name="connsiteY13" fmla="*/ 1321346 h 4087314"/>
                <a:gd name="connsiteX14" fmla="*/ 6792290 w 8500098"/>
                <a:gd name="connsiteY14" fmla="*/ 1067346 h 4087314"/>
                <a:gd name="connsiteX15" fmla="*/ 7483170 w 8500098"/>
                <a:gd name="connsiteY15" fmla="*/ 975906 h 4087314"/>
                <a:gd name="connsiteX16" fmla="*/ 7818450 w 8500098"/>
                <a:gd name="connsiteY16" fmla="*/ 1067346 h 4087314"/>
                <a:gd name="connsiteX17" fmla="*/ 8123250 w 8500098"/>
                <a:gd name="connsiteY17" fmla="*/ 732066 h 4087314"/>
                <a:gd name="connsiteX18" fmla="*/ 8489010 w 8500098"/>
                <a:gd name="connsiteY18" fmla="*/ 864146 h 4087314"/>
                <a:gd name="connsiteX19" fmla="*/ 8295970 w 8500098"/>
                <a:gd name="connsiteY19" fmla="*/ 1626146 h 4087314"/>
                <a:gd name="connsiteX20" fmla="*/ 7676210 w 8500098"/>
                <a:gd name="connsiteY20" fmla="*/ 2256066 h 4087314"/>
                <a:gd name="connsiteX21" fmla="*/ 6924370 w 8500098"/>
                <a:gd name="connsiteY21" fmla="*/ 2764066 h 4087314"/>
                <a:gd name="connsiteX22" fmla="*/ 6081090 w 8500098"/>
                <a:gd name="connsiteY22" fmla="*/ 3261906 h 4087314"/>
                <a:gd name="connsiteX23" fmla="*/ 5288610 w 8500098"/>
                <a:gd name="connsiteY23" fmla="*/ 3587026 h 4087314"/>
                <a:gd name="connsiteX24" fmla="*/ 4719650 w 8500098"/>
                <a:gd name="connsiteY24" fmla="*/ 3851186 h 4087314"/>
                <a:gd name="connsiteX25" fmla="*/ 4130370 w 8500098"/>
                <a:gd name="connsiteY25" fmla="*/ 4084866 h 4087314"/>
                <a:gd name="connsiteX26" fmla="*/ 3457270 w 8500098"/>
                <a:gd name="connsiteY26" fmla="*/ 3950246 h 4087314"/>
                <a:gd name="connsiteX0" fmla="*/ 3457270 w 8500098"/>
                <a:gd name="connsiteY0" fmla="*/ 3950246 h 4087580"/>
                <a:gd name="connsiteX1" fmla="*/ 30940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354910 w 8500098"/>
                <a:gd name="connsiteY2" fmla="*/ 318570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7270 w 8500098"/>
                <a:gd name="connsiteY0" fmla="*/ 3950246 h 4087580"/>
                <a:gd name="connsiteX1" fmla="*/ 3055950 w 8500098"/>
                <a:gd name="connsiteY1" fmla="*/ 3541306 h 4087580"/>
                <a:gd name="connsiteX2" fmla="*/ 2232990 w 8500098"/>
                <a:gd name="connsiteY2" fmla="*/ 3079026 h 4087580"/>
                <a:gd name="connsiteX3" fmla="*/ 1234770 w 8500098"/>
                <a:gd name="connsiteY3" fmla="*/ 2347506 h 4087580"/>
                <a:gd name="connsiteX4" fmla="*/ 208610 w 8500098"/>
                <a:gd name="connsiteY4" fmla="*/ 1168946 h 4087580"/>
                <a:gd name="connsiteX5" fmla="*/ 15570 w 8500098"/>
                <a:gd name="connsiteY5" fmla="*/ 467906 h 4087580"/>
                <a:gd name="connsiteX6" fmla="*/ 442290 w 8500098"/>
                <a:gd name="connsiteY6" fmla="*/ 546 h 4087580"/>
                <a:gd name="connsiteX7" fmla="*/ 838530 w 8500098"/>
                <a:gd name="connsiteY7" fmla="*/ 376466 h 4087580"/>
                <a:gd name="connsiteX8" fmla="*/ 1580210 w 8500098"/>
                <a:gd name="connsiteY8" fmla="*/ 498386 h 4087580"/>
                <a:gd name="connsiteX9" fmla="*/ 2250770 w 8500098"/>
                <a:gd name="connsiteY9" fmla="*/ 772706 h 4087580"/>
                <a:gd name="connsiteX10" fmla="*/ 3246450 w 8500098"/>
                <a:gd name="connsiteY10" fmla="*/ 1270546 h 4087580"/>
                <a:gd name="connsiteX11" fmla="*/ 3957650 w 8500098"/>
                <a:gd name="connsiteY11" fmla="*/ 1615986 h 4087580"/>
                <a:gd name="connsiteX12" fmla="*/ 4313250 w 8500098"/>
                <a:gd name="connsiteY12" fmla="*/ 1626146 h 4087580"/>
                <a:gd name="connsiteX13" fmla="*/ 5532450 w 8500098"/>
                <a:gd name="connsiteY13" fmla="*/ 1321346 h 4087580"/>
                <a:gd name="connsiteX14" fmla="*/ 6792290 w 8500098"/>
                <a:gd name="connsiteY14" fmla="*/ 1067346 h 4087580"/>
                <a:gd name="connsiteX15" fmla="*/ 7483170 w 8500098"/>
                <a:gd name="connsiteY15" fmla="*/ 975906 h 4087580"/>
                <a:gd name="connsiteX16" fmla="*/ 7818450 w 8500098"/>
                <a:gd name="connsiteY16" fmla="*/ 1067346 h 4087580"/>
                <a:gd name="connsiteX17" fmla="*/ 8123250 w 8500098"/>
                <a:gd name="connsiteY17" fmla="*/ 732066 h 4087580"/>
                <a:gd name="connsiteX18" fmla="*/ 8489010 w 8500098"/>
                <a:gd name="connsiteY18" fmla="*/ 864146 h 4087580"/>
                <a:gd name="connsiteX19" fmla="*/ 8295970 w 8500098"/>
                <a:gd name="connsiteY19" fmla="*/ 1626146 h 4087580"/>
                <a:gd name="connsiteX20" fmla="*/ 7676210 w 8500098"/>
                <a:gd name="connsiteY20" fmla="*/ 2256066 h 4087580"/>
                <a:gd name="connsiteX21" fmla="*/ 6924370 w 8500098"/>
                <a:gd name="connsiteY21" fmla="*/ 2764066 h 4087580"/>
                <a:gd name="connsiteX22" fmla="*/ 6081090 w 8500098"/>
                <a:gd name="connsiteY22" fmla="*/ 3261906 h 4087580"/>
                <a:gd name="connsiteX23" fmla="*/ 5288610 w 8500098"/>
                <a:gd name="connsiteY23" fmla="*/ 3587026 h 4087580"/>
                <a:gd name="connsiteX24" fmla="*/ 4719650 w 8500098"/>
                <a:gd name="connsiteY24" fmla="*/ 3851186 h 4087580"/>
                <a:gd name="connsiteX25" fmla="*/ 4130370 w 8500098"/>
                <a:gd name="connsiteY25" fmla="*/ 4084866 h 4087580"/>
                <a:gd name="connsiteX26" fmla="*/ 3457270 w 8500098"/>
                <a:gd name="connsiteY26" fmla="*/ 3950246 h 4087580"/>
                <a:gd name="connsiteX0" fmla="*/ 3456607 w 8499435"/>
                <a:gd name="connsiteY0" fmla="*/ 3950246 h 4087580"/>
                <a:gd name="connsiteX1" fmla="*/ 3055287 w 8499435"/>
                <a:gd name="connsiteY1" fmla="*/ 3541306 h 4087580"/>
                <a:gd name="connsiteX2" fmla="*/ 2232327 w 8499435"/>
                <a:gd name="connsiteY2" fmla="*/ 3079026 h 4087580"/>
                <a:gd name="connsiteX3" fmla="*/ 1203627 w 8499435"/>
                <a:gd name="connsiteY3" fmla="*/ 2263686 h 4087580"/>
                <a:gd name="connsiteX4" fmla="*/ 207947 w 8499435"/>
                <a:gd name="connsiteY4" fmla="*/ 1168946 h 4087580"/>
                <a:gd name="connsiteX5" fmla="*/ 14907 w 8499435"/>
                <a:gd name="connsiteY5" fmla="*/ 467906 h 4087580"/>
                <a:gd name="connsiteX6" fmla="*/ 441627 w 8499435"/>
                <a:gd name="connsiteY6" fmla="*/ 546 h 4087580"/>
                <a:gd name="connsiteX7" fmla="*/ 837867 w 8499435"/>
                <a:gd name="connsiteY7" fmla="*/ 376466 h 4087580"/>
                <a:gd name="connsiteX8" fmla="*/ 1579547 w 8499435"/>
                <a:gd name="connsiteY8" fmla="*/ 498386 h 4087580"/>
                <a:gd name="connsiteX9" fmla="*/ 2250107 w 8499435"/>
                <a:gd name="connsiteY9" fmla="*/ 772706 h 4087580"/>
                <a:gd name="connsiteX10" fmla="*/ 3245787 w 8499435"/>
                <a:gd name="connsiteY10" fmla="*/ 1270546 h 4087580"/>
                <a:gd name="connsiteX11" fmla="*/ 3956987 w 8499435"/>
                <a:gd name="connsiteY11" fmla="*/ 1615986 h 4087580"/>
                <a:gd name="connsiteX12" fmla="*/ 4312587 w 8499435"/>
                <a:gd name="connsiteY12" fmla="*/ 1626146 h 4087580"/>
                <a:gd name="connsiteX13" fmla="*/ 5531787 w 8499435"/>
                <a:gd name="connsiteY13" fmla="*/ 1321346 h 4087580"/>
                <a:gd name="connsiteX14" fmla="*/ 6791627 w 8499435"/>
                <a:gd name="connsiteY14" fmla="*/ 1067346 h 4087580"/>
                <a:gd name="connsiteX15" fmla="*/ 7482507 w 8499435"/>
                <a:gd name="connsiteY15" fmla="*/ 975906 h 4087580"/>
                <a:gd name="connsiteX16" fmla="*/ 7817787 w 8499435"/>
                <a:gd name="connsiteY16" fmla="*/ 1067346 h 4087580"/>
                <a:gd name="connsiteX17" fmla="*/ 8122587 w 8499435"/>
                <a:gd name="connsiteY17" fmla="*/ 732066 h 4087580"/>
                <a:gd name="connsiteX18" fmla="*/ 8488347 w 8499435"/>
                <a:gd name="connsiteY18" fmla="*/ 864146 h 4087580"/>
                <a:gd name="connsiteX19" fmla="*/ 8295307 w 8499435"/>
                <a:gd name="connsiteY19" fmla="*/ 1626146 h 4087580"/>
                <a:gd name="connsiteX20" fmla="*/ 7675547 w 8499435"/>
                <a:gd name="connsiteY20" fmla="*/ 2256066 h 4087580"/>
                <a:gd name="connsiteX21" fmla="*/ 6923707 w 8499435"/>
                <a:gd name="connsiteY21" fmla="*/ 2764066 h 4087580"/>
                <a:gd name="connsiteX22" fmla="*/ 6080427 w 8499435"/>
                <a:gd name="connsiteY22" fmla="*/ 3261906 h 4087580"/>
                <a:gd name="connsiteX23" fmla="*/ 5287947 w 8499435"/>
                <a:gd name="connsiteY23" fmla="*/ 3587026 h 4087580"/>
                <a:gd name="connsiteX24" fmla="*/ 4718987 w 8499435"/>
                <a:gd name="connsiteY24" fmla="*/ 3851186 h 4087580"/>
                <a:gd name="connsiteX25" fmla="*/ 4129707 w 8499435"/>
                <a:gd name="connsiteY25" fmla="*/ 4084866 h 4087580"/>
                <a:gd name="connsiteX26" fmla="*/ 3456607 w 8499435"/>
                <a:gd name="connsiteY26" fmla="*/ 3950246 h 4087580"/>
                <a:gd name="connsiteX0" fmla="*/ 3456607 w 8499435"/>
                <a:gd name="connsiteY0" fmla="*/ 3950246 h 4090562"/>
                <a:gd name="connsiteX1" fmla="*/ 3055287 w 8499435"/>
                <a:gd name="connsiteY1" fmla="*/ 3541306 h 4090562"/>
                <a:gd name="connsiteX2" fmla="*/ 2232327 w 8499435"/>
                <a:gd name="connsiteY2" fmla="*/ 3079026 h 4090562"/>
                <a:gd name="connsiteX3" fmla="*/ 1203627 w 8499435"/>
                <a:gd name="connsiteY3" fmla="*/ 2263686 h 4090562"/>
                <a:gd name="connsiteX4" fmla="*/ 207947 w 8499435"/>
                <a:gd name="connsiteY4" fmla="*/ 1168946 h 4090562"/>
                <a:gd name="connsiteX5" fmla="*/ 14907 w 8499435"/>
                <a:gd name="connsiteY5" fmla="*/ 467906 h 4090562"/>
                <a:gd name="connsiteX6" fmla="*/ 441627 w 8499435"/>
                <a:gd name="connsiteY6" fmla="*/ 546 h 4090562"/>
                <a:gd name="connsiteX7" fmla="*/ 837867 w 8499435"/>
                <a:gd name="connsiteY7" fmla="*/ 376466 h 4090562"/>
                <a:gd name="connsiteX8" fmla="*/ 1579547 w 8499435"/>
                <a:gd name="connsiteY8" fmla="*/ 498386 h 4090562"/>
                <a:gd name="connsiteX9" fmla="*/ 2250107 w 8499435"/>
                <a:gd name="connsiteY9" fmla="*/ 772706 h 4090562"/>
                <a:gd name="connsiteX10" fmla="*/ 3245787 w 8499435"/>
                <a:gd name="connsiteY10" fmla="*/ 1270546 h 4090562"/>
                <a:gd name="connsiteX11" fmla="*/ 3956987 w 8499435"/>
                <a:gd name="connsiteY11" fmla="*/ 1615986 h 4090562"/>
                <a:gd name="connsiteX12" fmla="*/ 4312587 w 8499435"/>
                <a:gd name="connsiteY12" fmla="*/ 1626146 h 4090562"/>
                <a:gd name="connsiteX13" fmla="*/ 5531787 w 8499435"/>
                <a:gd name="connsiteY13" fmla="*/ 1321346 h 4090562"/>
                <a:gd name="connsiteX14" fmla="*/ 6791627 w 8499435"/>
                <a:gd name="connsiteY14" fmla="*/ 1067346 h 4090562"/>
                <a:gd name="connsiteX15" fmla="*/ 7482507 w 8499435"/>
                <a:gd name="connsiteY15" fmla="*/ 975906 h 4090562"/>
                <a:gd name="connsiteX16" fmla="*/ 7817787 w 8499435"/>
                <a:gd name="connsiteY16" fmla="*/ 1067346 h 4090562"/>
                <a:gd name="connsiteX17" fmla="*/ 8122587 w 8499435"/>
                <a:gd name="connsiteY17" fmla="*/ 732066 h 4090562"/>
                <a:gd name="connsiteX18" fmla="*/ 8488347 w 8499435"/>
                <a:gd name="connsiteY18" fmla="*/ 864146 h 4090562"/>
                <a:gd name="connsiteX19" fmla="*/ 8295307 w 8499435"/>
                <a:gd name="connsiteY19" fmla="*/ 1626146 h 4090562"/>
                <a:gd name="connsiteX20" fmla="*/ 7675547 w 8499435"/>
                <a:gd name="connsiteY20" fmla="*/ 2256066 h 4090562"/>
                <a:gd name="connsiteX21" fmla="*/ 6923707 w 8499435"/>
                <a:gd name="connsiteY21" fmla="*/ 2764066 h 4090562"/>
                <a:gd name="connsiteX22" fmla="*/ 6080427 w 8499435"/>
                <a:gd name="connsiteY22" fmla="*/ 3261906 h 4090562"/>
                <a:gd name="connsiteX23" fmla="*/ 5287947 w 8499435"/>
                <a:gd name="connsiteY23" fmla="*/ 3587026 h 4090562"/>
                <a:gd name="connsiteX24" fmla="*/ 4658027 w 8499435"/>
                <a:gd name="connsiteY24" fmla="*/ 3790226 h 4090562"/>
                <a:gd name="connsiteX25" fmla="*/ 4129707 w 8499435"/>
                <a:gd name="connsiteY25" fmla="*/ 4084866 h 4090562"/>
                <a:gd name="connsiteX26" fmla="*/ 3456607 w 8499435"/>
                <a:gd name="connsiteY26" fmla="*/ 3950246 h 4090562"/>
                <a:gd name="connsiteX0" fmla="*/ 3456607 w 8499435"/>
                <a:gd name="connsiteY0" fmla="*/ 3950246 h 4127259"/>
                <a:gd name="connsiteX1" fmla="*/ 3055287 w 8499435"/>
                <a:gd name="connsiteY1" fmla="*/ 3541306 h 4127259"/>
                <a:gd name="connsiteX2" fmla="*/ 2232327 w 8499435"/>
                <a:gd name="connsiteY2" fmla="*/ 3079026 h 4127259"/>
                <a:gd name="connsiteX3" fmla="*/ 1203627 w 8499435"/>
                <a:gd name="connsiteY3" fmla="*/ 2263686 h 4127259"/>
                <a:gd name="connsiteX4" fmla="*/ 207947 w 8499435"/>
                <a:gd name="connsiteY4" fmla="*/ 1168946 h 4127259"/>
                <a:gd name="connsiteX5" fmla="*/ 14907 w 8499435"/>
                <a:gd name="connsiteY5" fmla="*/ 467906 h 4127259"/>
                <a:gd name="connsiteX6" fmla="*/ 441627 w 8499435"/>
                <a:gd name="connsiteY6" fmla="*/ 546 h 4127259"/>
                <a:gd name="connsiteX7" fmla="*/ 837867 w 8499435"/>
                <a:gd name="connsiteY7" fmla="*/ 376466 h 4127259"/>
                <a:gd name="connsiteX8" fmla="*/ 1579547 w 8499435"/>
                <a:gd name="connsiteY8" fmla="*/ 498386 h 4127259"/>
                <a:gd name="connsiteX9" fmla="*/ 2250107 w 8499435"/>
                <a:gd name="connsiteY9" fmla="*/ 772706 h 4127259"/>
                <a:gd name="connsiteX10" fmla="*/ 3245787 w 8499435"/>
                <a:gd name="connsiteY10" fmla="*/ 1270546 h 4127259"/>
                <a:gd name="connsiteX11" fmla="*/ 3956987 w 8499435"/>
                <a:gd name="connsiteY11" fmla="*/ 1615986 h 4127259"/>
                <a:gd name="connsiteX12" fmla="*/ 4312587 w 8499435"/>
                <a:gd name="connsiteY12" fmla="*/ 1626146 h 4127259"/>
                <a:gd name="connsiteX13" fmla="*/ 5531787 w 8499435"/>
                <a:gd name="connsiteY13" fmla="*/ 1321346 h 4127259"/>
                <a:gd name="connsiteX14" fmla="*/ 6791627 w 8499435"/>
                <a:gd name="connsiteY14" fmla="*/ 1067346 h 4127259"/>
                <a:gd name="connsiteX15" fmla="*/ 7482507 w 8499435"/>
                <a:gd name="connsiteY15" fmla="*/ 975906 h 4127259"/>
                <a:gd name="connsiteX16" fmla="*/ 7817787 w 8499435"/>
                <a:gd name="connsiteY16" fmla="*/ 1067346 h 4127259"/>
                <a:gd name="connsiteX17" fmla="*/ 8122587 w 8499435"/>
                <a:gd name="connsiteY17" fmla="*/ 732066 h 4127259"/>
                <a:gd name="connsiteX18" fmla="*/ 8488347 w 8499435"/>
                <a:gd name="connsiteY18" fmla="*/ 864146 h 4127259"/>
                <a:gd name="connsiteX19" fmla="*/ 8295307 w 8499435"/>
                <a:gd name="connsiteY19" fmla="*/ 1626146 h 4127259"/>
                <a:gd name="connsiteX20" fmla="*/ 7675547 w 8499435"/>
                <a:gd name="connsiteY20" fmla="*/ 2256066 h 4127259"/>
                <a:gd name="connsiteX21" fmla="*/ 6923707 w 8499435"/>
                <a:gd name="connsiteY21" fmla="*/ 2764066 h 4127259"/>
                <a:gd name="connsiteX22" fmla="*/ 6080427 w 8499435"/>
                <a:gd name="connsiteY22" fmla="*/ 3261906 h 4127259"/>
                <a:gd name="connsiteX23" fmla="*/ 5287947 w 8499435"/>
                <a:gd name="connsiteY23" fmla="*/ 3587026 h 4127259"/>
                <a:gd name="connsiteX24" fmla="*/ 4658027 w 8499435"/>
                <a:gd name="connsiteY24" fmla="*/ 3790226 h 4127259"/>
                <a:gd name="connsiteX25" fmla="*/ 4228767 w 8499435"/>
                <a:gd name="connsiteY25" fmla="*/ 4122966 h 4127259"/>
                <a:gd name="connsiteX26" fmla="*/ 3456607 w 8499435"/>
                <a:gd name="connsiteY26" fmla="*/ 3950246 h 4127259"/>
                <a:gd name="connsiteX0" fmla="*/ 3456607 w 8499435"/>
                <a:gd name="connsiteY0" fmla="*/ 3950246 h 4083333"/>
                <a:gd name="connsiteX1" fmla="*/ 3055287 w 8499435"/>
                <a:gd name="connsiteY1" fmla="*/ 3541306 h 4083333"/>
                <a:gd name="connsiteX2" fmla="*/ 2232327 w 8499435"/>
                <a:gd name="connsiteY2" fmla="*/ 3079026 h 4083333"/>
                <a:gd name="connsiteX3" fmla="*/ 1203627 w 8499435"/>
                <a:gd name="connsiteY3" fmla="*/ 2263686 h 4083333"/>
                <a:gd name="connsiteX4" fmla="*/ 207947 w 8499435"/>
                <a:gd name="connsiteY4" fmla="*/ 1168946 h 4083333"/>
                <a:gd name="connsiteX5" fmla="*/ 14907 w 8499435"/>
                <a:gd name="connsiteY5" fmla="*/ 467906 h 4083333"/>
                <a:gd name="connsiteX6" fmla="*/ 441627 w 8499435"/>
                <a:gd name="connsiteY6" fmla="*/ 546 h 4083333"/>
                <a:gd name="connsiteX7" fmla="*/ 837867 w 8499435"/>
                <a:gd name="connsiteY7" fmla="*/ 376466 h 4083333"/>
                <a:gd name="connsiteX8" fmla="*/ 1579547 w 8499435"/>
                <a:gd name="connsiteY8" fmla="*/ 498386 h 4083333"/>
                <a:gd name="connsiteX9" fmla="*/ 2250107 w 8499435"/>
                <a:gd name="connsiteY9" fmla="*/ 772706 h 4083333"/>
                <a:gd name="connsiteX10" fmla="*/ 3245787 w 8499435"/>
                <a:gd name="connsiteY10" fmla="*/ 1270546 h 4083333"/>
                <a:gd name="connsiteX11" fmla="*/ 3956987 w 8499435"/>
                <a:gd name="connsiteY11" fmla="*/ 1615986 h 4083333"/>
                <a:gd name="connsiteX12" fmla="*/ 4312587 w 8499435"/>
                <a:gd name="connsiteY12" fmla="*/ 1626146 h 4083333"/>
                <a:gd name="connsiteX13" fmla="*/ 5531787 w 8499435"/>
                <a:gd name="connsiteY13" fmla="*/ 1321346 h 4083333"/>
                <a:gd name="connsiteX14" fmla="*/ 6791627 w 8499435"/>
                <a:gd name="connsiteY14" fmla="*/ 1067346 h 4083333"/>
                <a:gd name="connsiteX15" fmla="*/ 7482507 w 8499435"/>
                <a:gd name="connsiteY15" fmla="*/ 975906 h 4083333"/>
                <a:gd name="connsiteX16" fmla="*/ 7817787 w 8499435"/>
                <a:gd name="connsiteY16" fmla="*/ 1067346 h 4083333"/>
                <a:gd name="connsiteX17" fmla="*/ 8122587 w 8499435"/>
                <a:gd name="connsiteY17" fmla="*/ 732066 h 4083333"/>
                <a:gd name="connsiteX18" fmla="*/ 8488347 w 8499435"/>
                <a:gd name="connsiteY18" fmla="*/ 864146 h 4083333"/>
                <a:gd name="connsiteX19" fmla="*/ 8295307 w 8499435"/>
                <a:gd name="connsiteY19" fmla="*/ 1626146 h 4083333"/>
                <a:gd name="connsiteX20" fmla="*/ 7675547 w 8499435"/>
                <a:gd name="connsiteY20" fmla="*/ 2256066 h 4083333"/>
                <a:gd name="connsiteX21" fmla="*/ 6923707 w 8499435"/>
                <a:gd name="connsiteY21" fmla="*/ 2764066 h 4083333"/>
                <a:gd name="connsiteX22" fmla="*/ 6080427 w 8499435"/>
                <a:gd name="connsiteY22" fmla="*/ 3261906 h 4083333"/>
                <a:gd name="connsiteX23" fmla="*/ 5287947 w 8499435"/>
                <a:gd name="connsiteY23" fmla="*/ 3587026 h 4083333"/>
                <a:gd name="connsiteX24" fmla="*/ 4658027 w 8499435"/>
                <a:gd name="connsiteY24" fmla="*/ 3790226 h 4083333"/>
                <a:gd name="connsiteX25" fmla="*/ 4167807 w 8499435"/>
                <a:gd name="connsiteY25" fmla="*/ 4077246 h 4083333"/>
                <a:gd name="connsiteX26" fmla="*/ 3456607 w 8499435"/>
                <a:gd name="connsiteY26" fmla="*/ 3950246 h 4083333"/>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287947 w 8499435"/>
                <a:gd name="connsiteY23" fmla="*/ 358702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54130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080427 w 8499435"/>
                <a:gd name="connsiteY22" fmla="*/ 326190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23707 w 8499435"/>
                <a:gd name="connsiteY21" fmla="*/ 276406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4625"/>
                <a:gd name="connsiteX1" fmla="*/ 3055287 w 8499435"/>
                <a:gd name="connsiteY1" fmla="*/ 3541306 h 4084625"/>
                <a:gd name="connsiteX2" fmla="*/ 2232327 w 8499435"/>
                <a:gd name="connsiteY2" fmla="*/ 3079026 h 4084625"/>
                <a:gd name="connsiteX3" fmla="*/ 1203627 w 8499435"/>
                <a:gd name="connsiteY3" fmla="*/ 2263686 h 4084625"/>
                <a:gd name="connsiteX4" fmla="*/ 207947 w 8499435"/>
                <a:gd name="connsiteY4" fmla="*/ 1168946 h 4084625"/>
                <a:gd name="connsiteX5" fmla="*/ 14907 w 8499435"/>
                <a:gd name="connsiteY5" fmla="*/ 467906 h 4084625"/>
                <a:gd name="connsiteX6" fmla="*/ 441627 w 8499435"/>
                <a:gd name="connsiteY6" fmla="*/ 546 h 4084625"/>
                <a:gd name="connsiteX7" fmla="*/ 837867 w 8499435"/>
                <a:gd name="connsiteY7" fmla="*/ 376466 h 4084625"/>
                <a:gd name="connsiteX8" fmla="*/ 1579547 w 8499435"/>
                <a:gd name="connsiteY8" fmla="*/ 498386 h 4084625"/>
                <a:gd name="connsiteX9" fmla="*/ 2250107 w 8499435"/>
                <a:gd name="connsiteY9" fmla="*/ 772706 h 4084625"/>
                <a:gd name="connsiteX10" fmla="*/ 3245787 w 8499435"/>
                <a:gd name="connsiteY10" fmla="*/ 1270546 h 4084625"/>
                <a:gd name="connsiteX11" fmla="*/ 3956987 w 8499435"/>
                <a:gd name="connsiteY11" fmla="*/ 1615986 h 4084625"/>
                <a:gd name="connsiteX12" fmla="*/ 4312587 w 8499435"/>
                <a:gd name="connsiteY12" fmla="*/ 1626146 h 4084625"/>
                <a:gd name="connsiteX13" fmla="*/ 5531787 w 8499435"/>
                <a:gd name="connsiteY13" fmla="*/ 1321346 h 4084625"/>
                <a:gd name="connsiteX14" fmla="*/ 6791627 w 8499435"/>
                <a:gd name="connsiteY14" fmla="*/ 1067346 h 4084625"/>
                <a:gd name="connsiteX15" fmla="*/ 7482507 w 8499435"/>
                <a:gd name="connsiteY15" fmla="*/ 975906 h 4084625"/>
                <a:gd name="connsiteX16" fmla="*/ 7817787 w 8499435"/>
                <a:gd name="connsiteY16" fmla="*/ 1067346 h 4084625"/>
                <a:gd name="connsiteX17" fmla="*/ 8122587 w 8499435"/>
                <a:gd name="connsiteY17" fmla="*/ 732066 h 4084625"/>
                <a:gd name="connsiteX18" fmla="*/ 8488347 w 8499435"/>
                <a:gd name="connsiteY18" fmla="*/ 864146 h 4084625"/>
                <a:gd name="connsiteX19" fmla="*/ 8295307 w 8499435"/>
                <a:gd name="connsiteY19" fmla="*/ 1626146 h 4084625"/>
                <a:gd name="connsiteX20" fmla="*/ 7675547 w 8499435"/>
                <a:gd name="connsiteY20" fmla="*/ 2256066 h 4084625"/>
                <a:gd name="connsiteX21" fmla="*/ 6938947 w 8499435"/>
                <a:gd name="connsiteY21" fmla="*/ 2695486 h 4084625"/>
                <a:gd name="connsiteX22" fmla="*/ 6118527 w 8499435"/>
                <a:gd name="connsiteY22" fmla="*/ 3162846 h 4084625"/>
                <a:gd name="connsiteX23" fmla="*/ 5371767 w 8499435"/>
                <a:gd name="connsiteY23" fmla="*/ 3495586 h 4084625"/>
                <a:gd name="connsiteX24" fmla="*/ 4627547 w 8499435"/>
                <a:gd name="connsiteY24" fmla="*/ 3767366 h 4084625"/>
                <a:gd name="connsiteX25" fmla="*/ 4167807 w 8499435"/>
                <a:gd name="connsiteY25" fmla="*/ 4077246 h 4084625"/>
                <a:gd name="connsiteX26" fmla="*/ 3456607 w 8499435"/>
                <a:gd name="connsiteY26" fmla="*/ 3950246 h 4084625"/>
                <a:gd name="connsiteX0" fmla="*/ 3456607 w 8499435"/>
                <a:gd name="connsiteY0" fmla="*/ 3950246 h 4083909"/>
                <a:gd name="connsiteX1" fmla="*/ 3215307 w 8499435"/>
                <a:gd name="connsiteY1" fmla="*/ 3609886 h 4083909"/>
                <a:gd name="connsiteX2" fmla="*/ 2232327 w 8499435"/>
                <a:gd name="connsiteY2" fmla="*/ 3079026 h 4083909"/>
                <a:gd name="connsiteX3" fmla="*/ 1203627 w 8499435"/>
                <a:gd name="connsiteY3" fmla="*/ 2263686 h 4083909"/>
                <a:gd name="connsiteX4" fmla="*/ 207947 w 8499435"/>
                <a:gd name="connsiteY4" fmla="*/ 1168946 h 4083909"/>
                <a:gd name="connsiteX5" fmla="*/ 14907 w 8499435"/>
                <a:gd name="connsiteY5" fmla="*/ 467906 h 4083909"/>
                <a:gd name="connsiteX6" fmla="*/ 441627 w 8499435"/>
                <a:gd name="connsiteY6" fmla="*/ 546 h 4083909"/>
                <a:gd name="connsiteX7" fmla="*/ 837867 w 8499435"/>
                <a:gd name="connsiteY7" fmla="*/ 376466 h 4083909"/>
                <a:gd name="connsiteX8" fmla="*/ 1579547 w 8499435"/>
                <a:gd name="connsiteY8" fmla="*/ 498386 h 4083909"/>
                <a:gd name="connsiteX9" fmla="*/ 2250107 w 8499435"/>
                <a:gd name="connsiteY9" fmla="*/ 772706 h 4083909"/>
                <a:gd name="connsiteX10" fmla="*/ 3245787 w 8499435"/>
                <a:gd name="connsiteY10" fmla="*/ 1270546 h 4083909"/>
                <a:gd name="connsiteX11" fmla="*/ 3956987 w 8499435"/>
                <a:gd name="connsiteY11" fmla="*/ 1615986 h 4083909"/>
                <a:gd name="connsiteX12" fmla="*/ 4312587 w 8499435"/>
                <a:gd name="connsiteY12" fmla="*/ 1626146 h 4083909"/>
                <a:gd name="connsiteX13" fmla="*/ 5531787 w 8499435"/>
                <a:gd name="connsiteY13" fmla="*/ 1321346 h 4083909"/>
                <a:gd name="connsiteX14" fmla="*/ 6791627 w 8499435"/>
                <a:gd name="connsiteY14" fmla="*/ 1067346 h 4083909"/>
                <a:gd name="connsiteX15" fmla="*/ 7482507 w 8499435"/>
                <a:gd name="connsiteY15" fmla="*/ 975906 h 4083909"/>
                <a:gd name="connsiteX16" fmla="*/ 7817787 w 8499435"/>
                <a:gd name="connsiteY16" fmla="*/ 1067346 h 4083909"/>
                <a:gd name="connsiteX17" fmla="*/ 8122587 w 8499435"/>
                <a:gd name="connsiteY17" fmla="*/ 732066 h 4083909"/>
                <a:gd name="connsiteX18" fmla="*/ 8488347 w 8499435"/>
                <a:gd name="connsiteY18" fmla="*/ 864146 h 4083909"/>
                <a:gd name="connsiteX19" fmla="*/ 8295307 w 8499435"/>
                <a:gd name="connsiteY19" fmla="*/ 1626146 h 4083909"/>
                <a:gd name="connsiteX20" fmla="*/ 7675547 w 8499435"/>
                <a:gd name="connsiteY20" fmla="*/ 2256066 h 4083909"/>
                <a:gd name="connsiteX21" fmla="*/ 6938947 w 8499435"/>
                <a:gd name="connsiteY21" fmla="*/ 2695486 h 4083909"/>
                <a:gd name="connsiteX22" fmla="*/ 6118527 w 8499435"/>
                <a:gd name="connsiteY22" fmla="*/ 3162846 h 4083909"/>
                <a:gd name="connsiteX23" fmla="*/ 5371767 w 8499435"/>
                <a:gd name="connsiteY23" fmla="*/ 3495586 h 4083909"/>
                <a:gd name="connsiteX24" fmla="*/ 4627547 w 8499435"/>
                <a:gd name="connsiteY24" fmla="*/ 3767366 h 4083909"/>
                <a:gd name="connsiteX25" fmla="*/ 4167807 w 8499435"/>
                <a:gd name="connsiteY25" fmla="*/ 4077246 h 4083909"/>
                <a:gd name="connsiteX26" fmla="*/ 3456607 w 8499435"/>
                <a:gd name="connsiteY26" fmla="*/ 3950246 h 4083909"/>
                <a:gd name="connsiteX0" fmla="*/ 3548047 w 8499435"/>
                <a:gd name="connsiteY0" fmla="*/ 4003586 h 4093489"/>
                <a:gd name="connsiteX1" fmla="*/ 3215307 w 8499435"/>
                <a:gd name="connsiteY1" fmla="*/ 3609886 h 4093489"/>
                <a:gd name="connsiteX2" fmla="*/ 2232327 w 8499435"/>
                <a:gd name="connsiteY2" fmla="*/ 3079026 h 4093489"/>
                <a:gd name="connsiteX3" fmla="*/ 1203627 w 8499435"/>
                <a:gd name="connsiteY3" fmla="*/ 2263686 h 4093489"/>
                <a:gd name="connsiteX4" fmla="*/ 207947 w 8499435"/>
                <a:gd name="connsiteY4" fmla="*/ 1168946 h 4093489"/>
                <a:gd name="connsiteX5" fmla="*/ 14907 w 8499435"/>
                <a:gd name="connsiteY5" fmla="*/ 467906 h 4093489"/>
                <a:gd name="connsiteX6" fmla="*/ 441627 w 8499435"/>
                <a:gd name="connsiteY6" fmla="*/ 546 h 4093489"/>
                <a:gd name="connsiteX7" fmla="*/ 837867 w 8499435"/>
                <a:gd name="connsiteY7" fmla="*/ 376466 h 4093489"/>
                <a:gd name="connsiteX8" fmla="*/ 1579547 w 8499435"/>
                <a:gd name="connsiteY8" fmla="*/ 498386 h 4093489"/>
                <a:gd name="connsiteX9" fmla="*/ 2250107 w 8499435"/>
                <a:gd name="connsiteY9" fmla="*/ 772706 h 4093489"/>
                <a:gd name="connsiteX10" fmla="*/ 3245787 w 8499435"/>
                <a:gd name="connsiteY10" fmla="*/ 1270546 h 4093489"/>
                <a:gd name="connsiteX11" fmla="*/ 3956987 w 8499435"/>
                <a:gd name="connsiteY11" fmla="*/ 1615986 h 4093489"/>
                <a:gd name="connsiteX12" fmla="*/ 4312587 w 8499435"/>
                <a:gd name="connsiteY12" fmla="*/ 1626146 h 4093489"/>
                <a:gd name="connsiteX13" fmla="*/ 5531787 w 8499435"/>
                <a:gd name="connsiteY13" fmla="*/ 1321346 h 4093489"/>
                <a:gd name="connsiteX14" fmla="*/ 6791627 w 8499435"/>
                <a:gd name="connsiteY14" fmla="*/ 1067346 h 4093489"/>
                <a:gd name="connsiteX15" fmla="*/ 7482507 w 8499435"/>
                <a:gd name="connsiteY15" fmla="*/ 975906 h 4093489"/>
                <a:gd name="connsiteX16" fmla="*/ 7817787 w 8499435"/>
                <a:gd name="connsiteY16" fmla="*/ 1067346 h 4093489"/>
                <a:gd name="connsiteX17" fmla="*/ 8122587 w 8499435"/>
                <a:gd name="connsiteY17" fmla="*/ 732066 h 4093489"/>
                <a:gd name="connsiteX18" fmla="*/ 8488347 w 8499435"/>
                <a:gd name="connsiteY18" fmla="*/ 864146 h 4093489"/>
                <a:gd name="connsiteX19" fmla="*/ 8295307 w 8499435"/>
                <a:gd name="connsiteY19" fmla="*/ 1626146 h 4093489"/>
                <a:gd name="connsiteX20" fmla="*/ 7675547 w 8499435"/>
                <a:gd name="connsiteY20" fmla="*/ 2256066 h 4093489"/>
                <a:gd name="connsiteX21" fmla="*/ 6938947 w 8499435"/>
                <a:gd name="connsiteY21" fmla="*/ 2695486 h 4093489"/>
                <a:gd name="connsiteX22" fmla="*/ 6118527 w 8499435"/>
                <a:gd name="connsiteY22" fmla="*/ 3162846 h 4093489"/>
                <a:gd name="connsiteX23" fmla="*/ 5371767 w 8499435"/>
                <a:gd name="connsiteY23" fmla="*/ 3495586 h 4093489"/>
                <a:gd name="connsiteX24" fmla="*/ 4627547 w 8499435"/>
                <a:gd name="connsiteY24" fmla="*/ 3767366 h 4093489"/>
                <a:gd name="connsiteX25" fmla="*/ 4167807 w 8499435"/>
                <a:gd name="connsiteY25" fmla="*/ 4077246 h 4093489"/>
                <a:gd name="connsiteX26" fmla="*/ 3548047 w 8499435"/>
                <a:gd name="connsiteY26" fmla="*/ 4003586 h 4093489"/>
                <a:gd name="connsiteX0" fmla="*/ 3548047 w 8499435"/>
                <a:gd name="connsiteY0" fmla="*/ 4003586 h 4094621"/>
                <a:gd name="connsiteX1" fmla="*/ 3139107 w 8499435"/>
                <a:gd name="connsiteY1" fmla="*/ 3571786 h 4094621"/>
                <a:gd name="connsiteX2" fmla="*/ 2232327 w 8499435"/>
                <a:gd name="connsiteY2" fmla="*/ 3079026 h 4094621"/>
                <a:gd name="connsiteX3" fmla="*/ 1203627 w 8499435"/>
                <a:gd name="connsiteY3" fmla="*/ 2263686 h 4094621"/>
                <a:gd name="connsiteX4" fmla="*/ 207947 w 8499435"/>
                <a:gd name="connsiteY4" fmla="*/ 1168946 h 4094621"/>
                <a:gd name="connsiteX5" fmla="*/ 14907 w 8499435"/>
                <a:gd name="connsiteY5" fmla="*/ 467906 h 4094621"/>
                <a:gd name="connsiteX6" fmla="*/ 441627 w 8499435"/>
                <a:gd name="connsiteY6" fmla="*/ 546 h 4094621"/>
                <a:gd name="connsiteX7" fmla="*/ 837867 w 8499435"/>
                <a:gd name="connsiteY7" fmla="*/ 376466 h 4094621"/>
                <a:gd name="connsiteX8" fmla="*/ 1579547 w 8499435"/>
                <a:gd name="connsiteY8" fmla="*/ 498386 h 4094621"/>
                <a:gd name="connsiteX9" fmla="*/ 2250107 w 8499435"/>
                <a:gd name="connsiteY9" fmla="*/ 772706 h 4094621"/>
                <a:gd name="connsiteX10" fmla="*/ 3245787 w 8499435"/>
                <a:gd name="connsiteY10" fmla="*/ 1270546 h 4094621"/>
                <a:gd name="connsiteX11" fmla="*/ 3956987 w 8499435"/>
                <a:gd name="connsiteY11" fmla="*/ 1615986 h 4094621"/>
                <a:gd name="connsiteX12" fmla="*/ 4312587 w 8499435"/>
                <a:gd name="connsiteY12" fmla="*/ 1626146 h 4094621"/>
                <a:gd name="connsiteX13" fmla="*/ 5531787 w 8499435"/>
                <a:gd name="connsiteY13" fmla="*/ 1321346 h 4094621"/>
                <a:gd name="connsiteX14" fmla="*/ 6791627 w 8499435"/>
                <a:gd name="connsiteY14" fmla="*/ 1067346 h 4094621"/>
                <a:gd name="connsiteX15" fmla="*/ 7482507 w 8499435"/>
                <a:gd name="connsiteY15" fmla="*/ 975906 h 4094621"/>
                <a:gd name="connsiteX16" fmla="*/ 7817787 w 8499435"/>
                <a:gd name="connsiteY16" fmla="*/ 1067346 h 4094621"/>
                <a:gd name="connsiteX17" fmla="*/ 8122587 w 8499435"/>
                <a:gd name="connsiteY17" fmla="*/ 732066 h 4094621"/>
                <a:gd name="connsiteX18" fmla="*/ 8488347 w 8499435"/>
                <a:gd name="connsiteY18" fmla="*/ 864146 h 4094621"/>
                <a:gd name="connsiteX19" fmla="*/ 8295307 w 8499435"/>
                <a:gd name="connsiteY19" fmla="*/ 1626146 h 4094621"/>
                <a:gd name="connsiteX20" fmla="*/ 7675547 w 8499435"/>
                <a:gd name="connsiteY20" fmla="*/ 2256066 h 4094621"/>
                <a:gd name="connsiteX21" fmla="*/ 6938947 w 8499435"/>
                <a:gd name="connsiteY21" fmla="*/ 2695486 h 4094621"/>
                <a:gd name="connsiteX22" fmla="*/ 6118527 w 8499435"/>
                <a:gd name="connsiteY22" fmla="*/ 3162846 h 4094621"/>
                <a:gd name="connsiteX23" fmla="*/ 5371767 w 8499435"/>
                <a:gd name="connsiteY23" fmla="*/ 3495586 h 4094621"/>
                <a:gd name="connsiteX24" fmla="*/ 4627547 w 8499435"/>
                <a:gd name="connsiteY24" fmla="*/ 3767366 h 4094621"/>
                <a:gd name="connsiteX25" fmla="*/ 4167807 w 8499435"/>
                <a:gd name="connsiteY25" fmla="*/ 4077246 h 4094621"/>
                <a:gd name="connsiteX26" fmla="*/ 3548047 w 8499435"/>
                <a:gd name="connsiteY26" fmla="*/ 4003586 h 40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9435" h="4094621">
                  <a:moveTo>
                    <a:pt x="3548047" y="4003586"/>
                  </a:moveTo>
                  <a:cubicBezTo>
                    <a:pt x="3376597" y="3919343"/>
                    <a:pt x="3358394" y="3725879"/>
                    <a:pt x="3139107" y="3571786"/>
                  </a:cubicBezTo>
                  <a:cubicBezTo>
                    <a:pt x="2919820" y="3417693"/>
                    <a:pt x="2554907" y="3297043"/>
                    <a:pt x="2232327" y="3079026"/>
                  </a:cubicBezTo>
                  <a:cubicBezTo>
                    <a:pt x="1909747" y="2861009"/>
                    <a:pt x="1541024" y="2582033"/>
                    <a:pt x="1203627" y="2263686"/>
                  </a:cubicBezTo>
                  <a:cubicBezTo>
                    <a:pt x="866230" y="1945339"/>
                    <a:pt x="406067" y="1468243"/>
                    <a:pt x="207947" y="1168946"/>
                  </a:cubicBezTo>
                  <a:cubicBezTo>
                    <a:pt x="9827" y="869649"/>
                    <a:pt x="-25733" y="647399"/>
                    <a:pt x="14907" y="467906"/>
                  </a:cubicBezTo>
                  <a:cubicBezTo>
                    <a:pt x="55547" y="288413"/>
                    <a:pt x="304467" y="15786"/>
                    <a:pt x="441627" y="546"/>
                  </a:cubicBezTo>
                  <a:cubicBezTo>
                    <a:pt x="578787" y="-14694"/>
                    <a:pt x="648214" y="293493"/>
                    <a:pt x="837867" y="376466"/>
                  </a:cubicBezTo>
                  <a:cubicBezTo>
                    <a:pt x="1027520" y="459439"/>
                    <a:pt x="1344174" y="432346"/>
                    <a:pt x="1579547" y="498386"/>
                  </a:cubicBezTo>
                  <a:cubicBezTo>
                    <a:pt x="1814920" y="564426"/>
                    <a:pt x="1972401" y="644013"/>
                    <a:pt x="2250107" y="772706"/>
                  </a:cubicBezTo>
                  <a:cubicBezTo>
                    <a:pt x="2527813" y="901399"/>
                    <a:pt x="2913894" y="1104599"/>
                    <a:pt x="3245787" y="1270546"/>
                  </a:cubicBezTo>
                  <a:cubicBezTo>
                    <a:pt x="3530267" y="1411093"/>
                    <a:pt x="3838454" y="1612599"/>
                    <a:pt x="3956987" y="1615986"/>
                  </a:cubicBezTo>
                  <a:cubicBezTo>
                    <a:pt x="4075520" y="1619373"/>
                    <a:pt x="4050120" y="1675253"/>
                    <a:pt x="4312587" y="1626146"/>
                  </a:cubicBezTo>
                  <a:cubicBezTo>
                    <a:pt x="4575054" y="1577039"/>
                    <a:pt x="5111840" y="1406013"/>
                    <a:pt x="5531787" y="1321346"/>
                  </a:cubicBezTo>
                  <a:lnTo>
                    <a:pt x="6791627" y="1067346"/>
                  </a:lnTo>
                  <a:cubicBezTo>
                    <a:pt x="7116747" y="1009773"/>
                    <a:pt x="7311480" y="975906"/>
                    <a:pt x="7482507" y="975906"/>
                  </a:cubicBezTo>
                  <a:cubicBezTo>
                    <a:pt x="7653534" y="975906"/>
                    <a:pt x="7711107" y="1107986"/>
                    <a:pt x="7817787" y="1067346"/>
                  </a:cubicBezTo>
                  <a:cubicBezTo>
                    <a:pt x="7924467" y="1026706"/>
                    <a:pt x="8010827" y="765933"/>
                    <a:pt x="8122587" y="732066"/>
                  </a:cubicBezTo>
                  <a:cubicBezTo>
                    <a:pt x="8234347" y="698199"/>
                    <a:pt x="8459560" y="715133"/>
                    <a:pt x="8488347" y="864146"/>
                  </a:cubicBezTo>
                  <a:cubicBezTo>
                    <a:pt x="8517134" y="1013159"/>
                    <a:pt x="8501894" y="1416173"/>
                    <a:pt x="8295307" y="1626146"/>
                  </a:cubicBezTo>
                  <a:cubicBezTo>
                    <a:pt x="8088720" y="1836119"/>
                    <a:pt x="7901607" y="2077843"/>
                    <a:pt x="7675547" y="2256066"/>
                  </a:cubicBezTo>
                  <a:cubicBezTo>
                    <a:pt x="7449487" y="2434289"/>
                    <a:pt x="7198450" y="2544356"/>
                    <a:pt x="6938947" y="2695486"/>
                  </a:cubicBezTo>
                  <a:cubicBezTo>
                    <a:pt x="6679444" y="2846616"/>
                    <a:pt x="6379724" y="3029496"/>
                    <a:pt x="6118527" y="3162846"/>
                  </a:cubicBezTo>
                  <a:cubicBezTo>
                    <a:pt x="5857330" y="3296196"/>
                    <a:pt x="5620264" y="3394833"/>
                    <a:pt x="5371767" y="3495586"/>
                  </a:cubicBezTo>
                  <a:cubicBezTo>
                    <a:pt x="5123270" y="3596339"/>
                    <a:pt x="4828207" y="3670423"/>
                    <a:pt x="4627547" y="3767366"/>
                  </a:cubicBezTo>
                  <a:cubicBezTo>
                    <a:pt x="4426887" y="3864309"/>
                    <a:pt x="4347724" y="4037876"/>
                    <a:pt x="4167807" y="4077246"/>
                  </a:cubicBezTo>
                  <a:cubicBezTo>
                    <a:pt x="3987890" y="4116616"/>
                    <a:pt x="3719497" y="4087829"/>
                    <a:pt x="3548047" y="4003586"/>
                  </a:cubicBezTo>
                  <a:close/>
                </a:path>
              </a:pathLst>
            </a:custGeom>
            <a:solidFill>
              <a:srgbClr val="FF0000">
                <a:alpha val="1000"/>
              </a:srgbClr>
            </a:solidFill>
            <a:ln>
              <a:solidFill>
                <a:srgbClr val="FF0000">
                  <a:alpha val="1000"/>
                </a:srgbClr>
              </a:solidFill>
            </a:ln>
            <a:effectLst>
              <a:glow rad="25400">
                <a:srgbClr val="00B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Google Shape;91;p1"/>
            <p:cNvCxnSpPr/>
            <p:nvPr/>
          </p:nvCxnSpPr>
          <p:spPr>
            <a:xfrm flipV="1">
              <a:off x="2977515" y="2953069"/>
              <a:ext cx="6519572" cy="801686"/>
            </a:xfrm>
            <a:prstGeom prst="straightConnector1">
              <a:avLst/>
            </a:prstGeom>
            <a:ln cap="rnd">
              <a:headEnd type="none" w="sm" len="sm"/>
              <a:tailEnd type="none" w="sm" len="sm"/>
            </a:ln>
          </p:spPr>
          <p:style>
            <a:lnRef idx="3">
              <a:schemeClr val="accent2"/>
            </a:lnRef>
            <a:fillRef idx="0">
              <a:schemeClr val="accent2"/>
            </a:fillRef>
            <a:effectRef idx="2">
              <a:schemeClr val="accent2"/>
            </a:effectRef>
            <a:fontRef idx="minor">
              <a:schemeClr val="tx1"/>
            </a:fontRef>
          </p:style>
        </p:cxnSp>
        <p:cxnSp>
          <p:nvCxnSpPr>
            <p:cNvPr id="21" name="Google Shape;91;p1"/>
            <p:cNvCxnSpPr/>
            <p:nvPr/>
          </p:nvCxnSpPr>
          <p:spPr>
            <a:xfrm flipV="1">
              <a:off x="2977515" y="3573780"/>
              <a:ext cx="634365" cy="180975"/>
            </a:xfrm>
            <a:prstGeom prst="straightConnector1">
              <a:avLst/>
            </a:prstGeom>
            <a:ln cap="rnd">
              <a:solidFill>
                <a:srgbClr val="FF0000"/>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12607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765946035"/>
              </p:ext>
            </p:extLst>
          </p:nvPr>
        </p:nvGraphicFramePr>
        <p:xfrm>
          <a:off x="3386931" y="719931"/>
          <a:ext cx="5418138" cy="5418138"/>
        </p:xfrm>
        <a:graphic>
          <a:graphicData uri="http://schemas.openxmlformats.org/presentationml/2006/ole">
            <mc:AlternateContent xmlns:mc="http://schemas.openxmlformats.org/markup-compatibility/2006">
              <mc:Choice xmlns:v="urn:schemas-microsoft-com:vml" Requires="v">
                <p:oleObj spid="_x0000_s2058" name="Acrobat Document" r:id="rId4" imgW="10362963" imgH="10363147" progId="AcroExch.Document.DC">
                  <p:embed/>
                </p:oleObj>
              </mc:Choice>
              <mc:Fallback>
                <p:oleObj name="Acrobat Document" r:id="rId4" imgW="10362963" imgH="10363147" progId="AcroExch.Document.DC">
                  <p:embed/>
                  <p:pic>
                    <p:nvPicPr>
                      <p:cNvPr id="0" name=""/>
                      <p:cNvPicPr/>
                      <p:nvPr/>
                    </p:nvPicPr>
                    <p:blipFill>
                      <a:blip r:embed="rId5"/>
                      <a:stretch>
                        <a:fillRect/>
                      </a:stretch>
                    </p:blipFill>
                    <p:spPr>
                      <a:xfrm>
                        <a:off x="3386931" y="719931"/>
                        <a:ext cx="5418138" cy="5418138"/>
                      </a:xfrm>
                      <a:prstGeom prst="rect">
                        <a:avLst/>
                      </a:prstGeom>
                    </p:spPr>
                  </p:pic>
                </p:oleObj>
              </mc:Fallback>
            </mc:AlternateContent>
          </a:graphicData>
        </a:graphic>
      </p:graphicFrame>
    </p:spTree>
    <p:extLst>
      <p:ext uri="{BB962C8B-B14F-4D97-AF65-F5344CB8AC3E}">
        <p14:creationId xmlns:p14="http://schemas.microsoft.com/office/powerpoint/2010/main" val="3929940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229858529"/>
              </p:ext>
            </p:extLst>
          </p:nvPr>
        </p:nvGraphicFramePr>
        <p:xfrm>
          <a:off x="3386931" y="719931"/>
          <a:ext cx="5418138" cy="5418138"/>
        </p:xfrm>
        <a:graphic>
          <a:graphicData uri="http://schemas.openxmlformats.org/presentationml/2006/ole">
            <mc:AlternateContent xmlns:mc="http://schemas.openxmlformats.org/markup-compatibility/2006">
              <mc:Choice xmlns:v="urn:schemas-microsoft-com:vml" Requires="v">
                <p:oleObj spid="_x0000_s3081" name="Acrobat Document" r:id="rId4" imgW="10362963" imgH="10363147" progId="AcroExch.Document.DC">
                  <p:embed/>
                </p:oleObj>
              </mc:Choice>
              <mc:Fallback>
                <p:oleObj name="Acrobat Document" r:id="rId4" imgW="10362963" imgH="10363147" progId="AcroExch.Document.DC">
                  <p:embed/>
                  <p:pic>
                    <p:nvPicPr>
                      <p:cNvPr id="0" name=""/>
                      <p:cNvPicPr/>
                      <p:nvPr/>
                    </p:nvPicPr>
                    <p:blipFill>
                      <a:blip r:embed="rId5"/>
                      <a:stretch>
                        <a:fillRect/>
                      </a:stretch>
                    </p:blipFill>
                    <p:spPr>
                      <a:xfrm>
                        <a:off x="3386931" y="719931"/>
                        <a:ext cx="5418138" cy="5418138"/>
                      </a:xfrm>
                      <a:prstGeom prst="rect">
                        <a:avLst/>
                      </a:prstGeom>
                    </p:spPr>
                  </p:pic>
                </p:oleObj>
              </mc:Fallback>
            </mc:AlternateContent>
          </a:graphicData>
        </a:graphic>
      </p:graphicFrame>
    </p:spTree>
    <p:extLst>
      <p:ext uri="{BB962C8B-B14F-4D97-AF65-F5344CB8AC3E}">
        <p14:creationId xmlns:p14="http://schemas.microsoft.com/office/powerpoint/2010/main" val="180071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037420371"/>
              </p:ext>
            </p:extLst>
          </p:nvPr>
        </p:nvGraphicFramePr>
        <p:xfrm>
          <a:off x="3386931" y="719932"/>
          <a:ext cx="5418138" cy="5418137"/>
        </p:xfrm>
        <a:graphic>
          <a:graphicData uri="http://schemas.openxmlformats.org/presentationml/2006/ole">
            <mc:AlternateContent xmlns:mc="http://schemas.openxmlformats.org/markup-compatibility/2006">
              <mc:Choice xmlns:v="urn:schemas-microsoft-com:vml" Requires="v">
                <p:oleObj spid="_x0000_s4105" name="Acrobat Document" r:id="rId4" imgW="10362963" imgH="10363147" progId="AcroExch.Document.DC">
                  <p:embed/>
                </p:oleObj>
              </mc:Choice>
              <mc:Fallback>
                <p:oleObj name="Acrobat Document" r:id="rId4" imgW="10362963" imgH="10363147" progId="AcroExch.Document.DC">
                  <p:embed/>
                  <p:pic>
                    <p:nvPicPr>
                      <p:cNvPr id="0" name=""/>
                      <p:cNvPicPr/>
                      <p:nvPr/>
                    </p:nvPicPr>
                    <p:blipFill>
                      <a:blip r:embed="rId5"/>
                      <a:stretch>
                        <a:fillRect/>
                      </a:stretch>
                    </p:blipFill>
                    <p:spPr>
                      <a:xfrm>
                        <a:off x="3386931" y="719932"/>
                        <a:ext cx="5418138" cy="5418137"/>
                      </a:xfrm>
                      <a:prstGeom prst="rect">
                        <a:avLst/>
                      </a:prstGeom>
                    </p:spPr>
                  </p:pic>
                </p:oleObj>
              </mc:Fallback>
            </mc:AlternateContent>
          </a:graphicData>
        </a:graphic>
      </p:graphicFrame>
    </p:spTree>
    <p:extLst>
      <p:ext uri="{BB962C8B-B14F-4D97-AF65-F5344CB8AC3E}">
        <p14:creationId xmlns:p14="http://schemas.microsoft.com/office/powerpoint/2010/main" val="290860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202266348"/>
              </p:ext>
            </p:extLst>
          </p:nvPr>
        </p:nvGraphicFramePr>
        <p:xfrm>
          <a:off x="3386931" y="719932"/>
          <a:ext cx="5418138" cy="5418137"/>
        </p:xfrm>
        <a:graphic>
          <a:graphicData uri="http://schemas.openxmlformats.org/presentationml/2006/ole">
            <mc:AlternateContent xmlns:mc="http://schemas.openxmlformats.org/markup-compatibility/2006">
              <mc:Choice xmlns:v="urn:schemas-microsoft-com:vml" Requires="v">
                <p:oleObj spid="_x0000_s5129" name="Acrobat Document" r:id="rId4" imgW="10362963" imgH="10363147" progId="AcroExch.Document.DC">
                  <p:embed/>
                </p:oleObj>
              </mc:Choice>
              <mc:Fallback>
                <p:oleObj name="Acrobat Document" r:id="rId4" imgW="10362963" imgH="10363147" progId="AcroExch.Document.DC">
                  <p:embed/>
                  <p:pic>
                    <p:nvPicPr>
                      <p:cNvPr id="0" name=""/>
                      <p:cNvPicPr/>
                      <p:nvPr/>
                    </p:nvPicPr>
                    <p:blipFill>
                      <a:blip r:embed="rId5"/>
                      <a:stretch>
                        <a:fillRect/>
                      </a:stretch>
                    </p:blipFill>
                    <p:spPr>
                      <a:xfrm>
                        <a:off x="3386931" y="719932"/>
                        <a:ext cx="5418138" cy="5418137"/>
                      </a:xfrm>
                      <a:prstGeom prst="rect">
                        <a:avLst/>
                      </a:prstGeom>
                    </p:spPr>
                  </p:pic>
                </p:oleObj>
              </mc:Fallback>
            </mc:AlternateContent>
          </a:graphicData>
        </a:graphic>
      </p:graphicFrame>
    </p:spTree>
    <p:extLst>
      <p:ext uri="{BB962C8B-B14F-4D97-AF65-F5344CB8AC3E}">
        <p14:creationId xmlns:p14="http://schemas.microsoft.com/office/powerpoint/2010/main" val="170435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740157008"/>
              </p:ext>
            </p:extLst>
          </p:nvPr>
        </p:nvGraphicFramePr>
        <p:xfrm>
          <a:off x="2032000" y="1397000"/>
          <a:ext cx="8128000" cy="4064000"/>
        </p:xfrm>
        <a:graphic>
          <a:graphicData uri="http://schemas.openxmlformats.org/presentationml/2006/ole">
            <mc:AlternateContent xmlns:mc="http://schemas.openxmlformats.org/markup-compatibility/2006">
              <mc:Choice xmlns:v="urn:schemas-microsoft-com:vml" Requires="v">
                <p:oleObj spid="_x0000_s6154" name="Acrobat Document" r:id="rId4" imgW="20733976" imgH="10363147" progId="AcroExch.Document.DC">
                  <p:embed/>
                </p:oleObj>
              </mc:Choice>
              <mc:Fallback>
                <p:oleObj name="Acrobat Document" r:id="rId4" imgW="20733976" imgH="10363147" progId="AcroExch.Document.DC">
                  <p:embed/>
                  <p:pic>
                    <p:nvPicPr>
                      <p:cNvPr id="5" name="Object 4"/>
                      <p:cNvPicPr/>
                      <p:nvPr/>
                    </p:nvPicPr>
                    <p:blipFill>
                      <a:blip r:embed="rId5"/>
                      <a:stretch>
                        <a:fillRect/>
                      </a:stretch>
                    </p:blipFill>
                    <p:spPr>
                      <a:xfrm>
                        <a:off x="2032000" y="1397000"/>
                        <a:ext cx="8128000" cy="4064000"/>
                      </a:xfrm>
                      <a:prstGeom prst="rect">
                        <a:avLst/>
                      </a:prstGeom>
                    </p:spPr>
                  </p:pic>
                </p:oleObj>
              </mc:Fallback>
            </mc:AlternateContent>
          </a:graphicData>
        </a:graphic>
      </p:graphicFrame>
    </p:spTree>
    <p:extLst>
      <p:ext uri="{BB962C8B-B14F-4D97-AF65-F5344CB8AC3E}">
        <p14:creationId xmlns:p14="http://schemas.microsoft.com/office/powerpoint/2010/main" val="116853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58943" y="71743"/>
            <a:ext cx="6892937" cy="6674114"/>
            <a:chOff x="2758943" y="71743"/>
            <a:chExt cx="6892937" cy="6674114"/>
          </a:xfrm>
        </p:grpSpPr>
        <p:graphicFrame>
          <p:nvGraphicFramePr>
            <p:cNvPr id="6" name="Object 5"/>
            <p:cNvGraphicFramePr>
              <a:graphicFrameLocks noChangeAspect="1"/>
            </p:cNvGraphicFramePr>
            <p:nvPr>
              <p:extLst>
                <p:ext uri="{D42A27DB-BD31-4B8C-83A1-F6EECF244321}">
                  <p14:modId xmlns:p14="http://schemas.microsoft.com/office/powerpoint/2010/main" val="472779119"/>
                </p:ext>
              </p:extLst>
            </p:nvPr>
          </p:nvGraphicFramePr>
          <p:xfrm>
            <a:off x="2758943" y="71743"/>
            <a:ext cx="6674114" cy="6674114"/>
          </p:xfrm>
          <a:graphic>
            <a:graphicData uri="http://schemas.openxmlformats.org/presentationml/2006/ole">
              <mc:AlternateContent xmlns:mc="http://schemas.openxmlformats.org/markup-compatibility/2006">
                <mc:Choice xmlns:v="urn:schemas-microsoft-com:vml" Requires="v">
                  <p:oleObj spid="_x0000_s1041" name="Acrobat Document" r:id="rId4" imgW="10362963" imgH="10363147" progId="AcroExch.Document.DC">
                    <p:embed/>
                  </p:oleObj>
                </mc:Choice>
                <mc:Fallback>
                  <p:oleObj name="Acrobat Document" r:id="rId4" imgW="10362963" imgH="10363147" progId="AcroExch.Document.DC">
                    <p:embed/>
                    <p:pic>
                      <p:nvPicPr>
                        <p:cNvPr id="0" name=""/>
                        <p:cNvPicPr/>
                        <p:nvPr/>
                      </p:nvPicPr>
                      <p:blipFill>
                        <a:blip r:embed="rId5"/>
                        <a:stretch>
                          <a:fillRect/>
                        </a:stretch>
                      </p:blipFill>
                      <p:spPr>
                        <a:xfrm>
                          <a:off x="2758943" y="71743"/>
                          <a:ext cx="6674114" cy="6674114"/>
                        </a:xfrm>
                        <a:prstGeom prst="rect">
                          <a:avLst/>
                        </a:prstGeom>
                      </p:spPr>
                    </p:pic>
                  </p:oleObj>
                </mc:Fallback>
              </mc:AlternateContent>
            </a:graphicData>
          </a:graphic>
        </p:graphicFrame>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8272" y="2424183"/>
              <a:ext cx="1186972" cy="42829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3523" y="1673156"/>
              <a:ext cx="1105982" cy="711976"/>
            </a:xfrm>
            <a:prstGeom prst="rect">
              <a:avLst/>
            </a:prstGeom>
          </p:spPr>
        </p:pic>
        <p:pic>
          <p:nvPicPr>
            <p:cNvPr id="11" name="Picture 10"/>
            <p:cNvPicPr>
              <a:picLocks noChangeAspect="1"/>
            </p:cNvPicPr>
            <p:nvPr/>
          </p:nvPicPr>
          <p:blipFill>
            <a:blip r:embed="rId8" cstate="print">
              <a:extLst>
                <a:ext uri="{BEBA8EAE-BF5A-486C-A8C5-ECC9F3942E4B}">
                  <a14:imgProps xmlns:a14="http://schemas.microsoft.com/office/drawing/2010/main">
                    <a14:imgLayer r:embed="rId9">
                      <a14:imgEffect>
                        <a14:backgroundRemoval t="4657" b="89951" l="3809" r="96387"/>
                      </a14:imgEffect>
                    </a14:imgLayer>
                  </a14:imgProps>
                </a:ext>
                <a:ext uri="{28A0092B-C50C-407E-A947-70E740481C1C}">
                  <a14:useLocalDpi xmlns:a14="http://schemas.microsoft.com/office/drawing/2010/main" val="0"/>
                </a:ext>
              </a:extLst>
            </a:blip>
            <a:stretch>
              <a:fillRect/>
            </a:stretch>
          </p:blipFill>
          <p:spPr>
            <a:xfrm>
              <a:off x="4631454" y="959594"/>
              <a:ext cx="1487654" cy="592737"/>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48900" y="1241223"/>
              <a:ext cx="1623274" cy="558406"/>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52397" y="3415824"/>
              <a:ext cx="1095352" cy="575059"/>
            </a:xfrm>
            <a:prstGeom prst="rect">
              <a:avLst/>
            </a:prstGeom>
          </p:spPr>
        </p:pic>
        <p:pic>
          <p:nvPicPr>
            <p:cNvPr id="14" name="Picture 13"/>
            <p:cNvPicPr>
              <a:picLocks noChangeAspect="1"/>
            </p:cNvPicPr>
            <p:nvPr/>
          </p:nvPicPr>
          <p:blipFill rotWithShape="1">
            <a:blip r:embed="rId12" cstate="print">
              <a:extLst>
                <a:ext uri="{28A0092B-C50C-407E-A947-70E740481C1C}">
                  <a14:useLocalDpi xmlns:a14="http://schemas.microsoft.com/office/drawing/2010/main" val="0"/>
                </a:ext>
              </a:extLst>
            </a:blip>
            <a:srcRect l="8859" r="7380"/>
            <a:stretch/>
          </p:blipFill>
          <p:spPr>
            <a:xfrm>
              <a:off x="3875543" y="4358643"/>
              <a:ext cx="1254746" cy="459350"/>
            </a:xfrm>
            <a:prstGeom prst="rect">
              <a:avLst/>
            </a:prstGeom>
          </p:spPr>
        </p:pic>
        <p:sp>
          <p:nvSpPr>
            <p:cNvPr id="15" name="TextBox 14"/>
            <p:cNvSpPr txBox="1"/>
            <p:nvPr/>
          </p:nvSpPr>
          <p:spPr>
            <a:xfrm>
              <a:off x="7080342" y="4358643"/>
              <a:ext cx="2571538" cy="1815882"/>
            </a:xfrm>
            <a:prstGeom prst="rect">
              <a:avLst/>
            </a:prstGeom>
            <a:noFill/>
          </p:spPr>
          <p:txBody>
            <a:bodyPr wrap="none" rtlCol="0">
              <a:spAutoFit/>
            </a:bodyPr>
            <a:lstStyle/>
            <a:p>
              <a:pPr marL="285750" indent="-285750">
                <a:buFont typeface="Arial" panose="020B0604020202020204" pitchFamily="34" charset="0"/>
                <a:buChar char="•"/>
              </a:pPr>
              <a:r>
                <a:rPr lang="en-US" sz="1600" dirty="0" err="1" smtClean="0">
                  <a:solidFill>
                    <a:srgbClr val="53B400"/>
                  </a:solidFill>
                  <a:latin typeface="Arial" panose="020B0604020202020204" pitchFamily="34" charset="0"/>
                  <a:cs typeface="Arial" panose="020B0604020202020204" pitchFamily="34" charset="0"/>
                </a:rPr>
                <a:t>Mysticete</a:t>
              </a:r>
              <a:r>
                <a:rPr lang="en-US" sz="1600" dirty="0" smtClean="0">
                  <a:solidFill>
                    <a:srgbClr val="53B400"/>
                  </a:solidFill>
                  <a:latin typeface="Arial" panose="020B0604020202020204" pitchFamily="34" charset="0"/>
                  <a:cs typeface="Arial" panose="020B0604020202020204" pitchFamily="34" charset="0"/>
                </a:rPr>
                <a:t> Cetaceans</a:t>
              </a:r>
            </a:p>
            <a:p>
              <a:pPr marL="285750" indent="-285750">
                <a:buFont typeface="Arial" panose="020B0604020202020204" pitchFamily="34" charset="0"/>
                <a:buChar char="•"/>
              </a:pPr>
              <a:r>
                <a:rPr lang="en-US" sz="1600" dirty="0" err="1" smtClean="0">
                  <a:solidFill>
                    <a:srgbClr val="00C094"/>
                  </a:solidFill>
                  <a:latin typeface="Arial" panose="020B0604020202020204" pitchFamily="34" charset="0"/>
                  <a:cs typeface="Arial" panose="020B0604020202020204" pitchFamily="34" charset="0"/>
                </a:rPr>
                <a:t>Odontocete</a:t>
              </a:r>
              <a:r>
                <a:rPr lang="en-US" sz="1600" dirty="0" smtClean="0">
                  <a:solidFill>
                    <a:srgbClr val="00C094"/>
                  </a:solidFill>
                  <a:latin typeface="Arial" panose="020B0604020202020204" pitchFamily="34" charset="0"/>
                  <a:cs typeface="Arial" panose="020B0604020202020204" pitchFamily="34" charset="0"/>
                </a:rPr>
                <a:t> Cetaceans</a:t>
              </a:r>
            </a:p>
            <a:p>
              <a:pPr marL="285750" indent="-285750">
                <a:buFont typeface="Arial" panose="020B0604020202020204" pitchFamily="34" charset="0"/>
                <a:buChar char="•"/>
              </a:pPr>
              <a:r>
                <a:rPr lang="en-US" sz="1600" dirty="0" smtClean="0">
                  <a:solidFill>
                    <a:srgbClr val="00B6EB"/>
                  </a:solidFill>
                  <a:latin typeface="Arial" panose="020B0604020202020204" pitchFamily="34" charset="0"/>
                  <a:cs typeface="Arial" panose="020B0604020202020204" pitchFamily="34" charset="0"/>
                </a:rPr>
                <a:t>Pinnipeds</a:t>
              </a:r>
            </a:p>
            <a:p>
              <a:pPr marL="285750" indent="-285750">
                <a:buFont typeface="Arial" panose="020B0604020202020204" pitchFamily="34" charset="0"/>
                <a:buChar char="•"/>
              </a:pPr>
              <a:r>
                <a:rPr lang="en-US" sz="1600" dirty="0" err="1" smtClean="0">
                  <a:solidFill>
                    <a:srgbClr val="FB61D7"/>
                  </a:solidFill>
                  <a:latin typeface="Arial" panose="020B0604020202020204" pitchFamily="34" charset="0"/>
                  <a:cs typeface="Arial" panose="020B0604020202020204" pitchFamily="34" charset="0"/>
                </a:rPr>
                <a:t>Sirenians</a:t>
              </a:r>
              <a:r>
                <a:rPr lang="en-US" sz="1600" dirty="0" smtClean="0">
                  <a:solidFill>
                    <a:srgbClr val="FB61D7"/>
                  </a:solidFill>
                  <a:latin typeface="Arial" panose="020B0604020202020204" pitchFamily="34" charset="0"/>
                  <a:cs typeface="Arial" panose="020B0604020202020204" pitchFamily="34" charset="0"/>
                </a:rPr>
                <a:t> (Manatee)</a:t>
              </a:r>
            </a:p>
            <a:p>
              <a:pPr marL="285750" indent="-285750">
                <a:buFont typeface="Arial" panose="020B0604020202020204" pitchFamily="34" charset="0"/>
                <a:buChar char="•"/>
              </a:pPr>
              <a:r>
                <a:rPr lang="en-US" sz="1600" dirty="0" smtClean="0">
                  <a:solidFill>
                    <a:srgbClr val="F8766D"/>
                  </a:solidFill>
                  <a:latin typeface="Arial" panose="020B0604020202020204" pitchFamily="34" charset="0"/>
                  <a:cs typeface="Arial" panose="020B0604020202020204" pitchFamily="34" charset="0"/>
                </a:rPr>
                <a:t>Fish</a:t>
              </a:r>
            </a:p>
            <a:p>
              <a:pPr marL="285750" indent="-285750">
                <a:buFont typeface="Arial" panose="020B0604020202020204" pitchFamily="34" charset="0"/>
                <a:buChar char="•"/>
              </a:pPr>
              <a:r>
                <a:rPr lang="en-US" sz="1600" dirty="0" smtClean="0">
                  <a:solidFill>
                    <a:srgbClr val="A58AFF"/>
                  </a:solidFill>
                  <a:latin typeface="Arial" panose="020B0604020202020204" pitchFamily="34" charset="0"/>
                  <a:cs typeface="Arial" panose="020B0604020202020204" pitchFamily="34" charset="0"/>
                </a:rPr>
                <a:t>Rodents (Muskrat)</a:t>
              </a:r>
            </a:p>
            <a:p>
              <a:pPr marL="285750" indent="-285750">
                <a:buFont typeface="Arial" panose="020B0604020202020204" pitchFamily="34" charset="0"/>
                <a:buChar char="•"/>
              </a:pPr>
              <a:r>
                <a:rPr lang="en-US" sz="1600" dirty="0" smtClean="0">
                  <a:solidFill>
                    <a:srgbClr val="C49A00"/>
                  </a:solidFill>
                  <a:latin typeface="Arial" panose="020B0604020202020204" pitchFamily="34" charset="0"/>
                  <a:cs typeface="Arial" panose="020B0604020202020204" pitchFamily="34" charset="0"/>
                </a:rPr>
                <a:t>Humans</a:t>
              </a:r>
            </a:p>
          </p:txBody>
        </p:sp>
        <p:grpSp>
          <p:nvGrpSpPr>
            <p:cNvPr id="23" name="Group 22"/>
            <p:cNvGrpSpPr/>
            <p:nvPr/>
          </p:nvGrpSpPr>
          <p:grpSpPr>
            <a:xfrm>
              <a:off x="7076729" y="3527646"/>
              <a:ext cx="2465740" cy="830997"/>
              <a:chOff x="4647693" y="4588318"/>
              <a:chExt cx="2465740" cy="830997"/>
            </a:xfrm>
          </p:grpSpPr>
          <p:sp>
            <p:nvSpPr>
              <p:cNvPr id="17" name="TextBox 16"/>
              <p:cNvSpPr txBox="1"/>
              <p:nvPr/>
            </p:nvSpPr>
            <p:spPr>
              <a:xfrm>
                <a:off x="4647693" y="4588318"/>
                <a:ext cx="2465740"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solidFill>
                      <a:schemeClr val="tx1">
                        <a:lumMod val="65000"/>
                        <a:lumOff val="35000"/>
                      </a:schemeClr>
                    </a:solidFill>
                    <a:latin typeface="Arial" panose="020B0604020202020204" pitchFamily="34" charset="0"/>
                    <a:cs typeface="Arial" panose="020B0604020202020204" pitchFamily="34" charset="0"/>
                  </a:rPr>
                  <a:t>Oscillatory Swimming</a:t>
                </a:r>
              </a:p>
              <a:p>
                <a:pPr marL="285750" indent="-285750">
                  <a:buFont typeface="Arial" panose="020B0604020202020204" pitchFamily="34" charset="0"/>
                  <a:buChar char="•"/>
                </a:pPr>
                <a:r>
                  <a:rPr lang="en-US" sz="1600" dirty="0" err="1" smtClean="0">
                    <a:solidFill>
                      <a:schemeClr val="tx1">
                        <a:lumMod val="65000"/>
                        <a:lumOff val="35000"/>
                      </a:schemeClr>
                    </a:solidFill>
                    <a:latin typeface="Arial" panose="020B0604020202020204" pitchFamily="34" charset="0"/>
                    <a:cs typeface="Arial" panose="020B0604020202020204" pitchFamily="34" charset="0"/>
                  </a:rPr>
                  <a:t>Undulatory</a:t>
                </a:r>
                <a:r>
                  <a:rPr lang="en-US" sz="1600" dirty="0" smtClean="0">
                    <a:solidFill>
                      <a:schemeClr val="tx1">
                        <a:lumMod val="65000"/>
                        <a:lumOff val="35000"/>
                      </a:schemeClr>
                    </a:solidFill>
                    <a:latin typeface="Arial" panose="020B0604020202020204" pitchFamily="34" charset="0"/>
                    <a:cs typeface="Arial" panose="020B0604020202020204" pitchFamily="34" charset="0"/>
                  </a:rPr>
                  <a:t> Swimming</a:t>
                </a:r>
              </a:p>
              <a:p>
                <a:pPr marL="285750" indent="-285750">
                  <a:buFont typeface="Arial" panose="020B0604020202020204" pitchFamily="34" charset="0"/>
                  <a:buChar char="•"/>
                </a:pPr>
                <a:r>
                  <a:rPr lang="en-US" sz="1600" dirty="0" smtClean="0">
                    <a:solidFill>
                      <a:schemeClr val="tx1">
                        <a:lumMod val="65000"/>
                        <a:lumOff val="35000"/>
                      </a:schemeClr>
                    </a:solidFill>
                    <a:latin typeface="Arial" panose="020B0604020202020204" pitchFamily="34" charset="0"/>
                    <a:cs typeface="Arial" panose="020B0604020202020204" pitchFamily="34" charset="0"/>
                  </a:rPr>
                  <a:t>Drag-Based Paddling</a:t>
                </a:r>
              </a:p>
            </p:txBody>
          </p:sp>
          <p:sp>
            <p:nvSpPr>
              <p:cNvPr id="19" name="Isosceles Triangle 18"/>
              <p:cNvSpPr/>
              <p:nvPr/>
            </p:nvSpPr>
            <p:spPr>
              <a:xfrm>
                <a:off x="4722187" y="4949847"/>
                <a:ext cx="105130" cy="90630"/>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1" name="Rectangle 20"/>
              <p:cNvSpPr/>
              <p:nvPr/>
            </p:nvSpPr>
            <p:spPr>
              <a:xfrm>
                <a:off x="4722187" y="4705289"/>
                <a:ext cx="110169" cy="1101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22" name="Oval 21"/>
              <p:cNvSpPr/>
              <p:nvPr/>
            </p:nvSpPr>
            <p:spPr>
              <a:xfrm>
                <a:off x="4722187" y="5197183"/>
                <a:ext cx="105130" cy="10513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grpSp>
        <p:pic>
          <p:nvPicPr>
            <p:cNvPr id="3" name="Picture 2"/>
            <p:cNvPicPr>
              <a:picLocks noChangeAspect="1"/>
            </p:cNvPicPr>
            <p:nvPr/>
          </p:nvPicPr>
          <p:blipFill rotWithShape="1">
            <a:blip r:embed="rId13" cstate="print">
              <a:extLst>
                <a:ext uri="{28A0092B-C50C-407E-A947-70E740481C1C}">
                  <a14:useLocalDpi xmlns:a14="http://schemas.microsoft.com/office/drawing/2010/main" val="0"/>
                </a:ext>
              </a:extLst>
            </a:blip>
            <a:srcRect l="8346" t="24755" r="9087" b="23935"/>
            <a:stretch/>
          </p:blipFill>
          <p:spPr>
            <a:xfrm>
              <a:off x="3640347" y="215659"/>
              <a:ext cx="1124411" cy="698741"/>
            </a:xfrm>
            <a:prstGeom prst="rect">
              <a:avLst/>
            </a:prstGeom>
          </p:spPr>
        </p:pic>
      </p:grpSp>
    </p:spTree>
    <p:extLst>
      <p:ext uri="{BB962C8B-B14F-4D97-AF65-F5344CB8AC3E}">
        <p14:creationId xmlns:p14="http://schemas.microsoft.com/office/powerpoint/2010/main" val="4121022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2450</TotalTime>
  <Words>559</Words>
  <Application>Microsoft Office PowerPoint</Application>
  <PresentationFormat>Widescreen</PresentationFormat>
  <Paragraphs>35</Paragraphs>
  <Slides>9</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9</vt:i4>
      </vt:variant>
    </vt:vector>
  </HeadingPairs>
  <TitlesOfParts>
    <vt:vector size="17" baseType="lpstr">
      <vt:lpstr>Arial</vt:lpstr>
      <vt:lpstr>Bahnschrift Condensed</vt:lpstr>
      <vt:lpstr>Calibri</vt:lpstr>
      <vt:lpstr>Calibri Light</vt:lpstr>
      <vt:lpstr>Times New Roman</vt:lpstr>
      <vt:lpstr>Office Theme</vt:lpstr>
      <vt:lpstr>Acrobat Document</vt:lpstr>
      <vt:lpstr>Adobe Acrobat Document</vt:lpstr>
      <vt:lpstr>Figures for Hayden et al.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for Hayden et al. 2020</dc:title>
  <dc:creator>Will Taylor Gough</dc:creator>
  <cp:lastModifiedBy>Will Taylor Gough</cp:lastModifiedBy>
  <cp:revision>20</cp:revision>
  <dcterms:created xsi:type="dcterms:W3CDTF">2020-05-04T09:25:08Z</dcterms:created>
  <dcterms:modified xsi:type="dcterms:W3CDTF">2020-05-06T10:50:08Z</dcterms:modified>
</cp:coreProperties>
</file>